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9"/>
  </p:notesMasterIdLst>
  <p:sldIdLst>
    <p:sldId id="256" r:id="rId2"/>
    <p:sldId id="257" r:id="rId3"/>
    <p:sldId id="258" r:id="rId4"/>
    <p:sldId id="272" r:id="rId5"/>
    <p:sldId id="274" r:id="rId6"/>
    <p:sldId id="275" r:id="rId7"/>
    <p:sldId id="276" r:id="rId8"/>
    <p:sldId id="277" r:id="rId9"/>
    <p:sldId id="278" r:id="rId10"/>
    <p:sldId id="279" r:id="rId11"/>
    <p:sldId id="259" r:id="rId12"/>
    <p:sldId id="281" r:id="rId13"/>
    <p:sldId id="283" r:id="rId14"/>
    <p:sldId id="267" r:id="rId15"/>
    <p:sldId id="285" r:id="rId16"/>
    <p:sldId id="268" r:id="rId17"/>
    <p:sldId id="287" r:id="rId18"/>
    <p:sldId id="269" r:id="rId19"/>
    <p:sldId id="286" r:id="rId20"/>
    <p:sldId id="260" r:id="rId21"/>
    <p:sldId id="261" r:id="rId22"/>
    <p:sldId id="262" r:id="rId23"/>
    <p:sldId id="263" r:id="rId24"/>
    <p:sldId id="264" r:id="rId25"/>
    <p:sldId id="265" r:id="rId26"/>
    <p:sldId id="284" r:id="rId27"/>
    <p:sldId id="26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28" autoAdjust="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B4E909-44E9-4061-BD60-1DBB0224C5F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550EEFA-8402-4360-B5E2-1F928EC6FB0F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Acceptance of legal firearms</a:t>
          </a:r>
          <a:endParaRPr lang="en-GB" dirty="0"/>
        </a:p>
      </dgm:t>
    </dgm:pt>
    <dgm:pt modelId="{0C056BAD-D940-43B8-8C02-93F6AD566FF1}" type="parTrans" cxnId="{D5E7B21E-D87B-4DC0-B241-D8CC458EA4E3}">
      <dgm:prSet/>
      <dgm:spPr/>
      <dgm:t>
        <a:bodyPr/>
        <a:lstStyle/>
        <a:p>
          <a:endParaRPr lang="en-GB"/>
        </a:p>
      </dgm:t>
    </dgm:pt>
    <dgm:pt modelId="{8AFA24A3-8887-4E15-A36D-4E85985D6B18}" type="sibTrans" cxnId="{D5E7B21E-D87B-4DC0-B241-D8CC458EA4E3}">
      <dgm:prSet/>
      <dgm:spPr/>
      <dgm:t>
        <a:bodyPr/>
        <a:lstStyle/>
        <a:p>
          <a:endParaRPr lang="en-GB"/>
        </a:p>
      </dgm:t>
    </dgm:pt>
    <dgm:pt modelId="{0548CDED-5EEC-4610-A86A-B5100675A2F6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Solution to gun violence</a:t>
          </a:r>
          <a:endParaRPr lang="en-GB" dirty="0"/>
        </a:p>
      </dgm:t>
    </dgm:pt>
    <dgm:pt modelId="{1AA9E615-E561-4026-AF0B-C79EE31134DB}" type="parTrans" cxnId="{D6FF4CAB-4B3D-46F7-8960-D2C0B3B31E35}">
      <dgm:prSet/>
      <dgm:spPr/>
      <dgm:t>
        <a:bodyPr/>
        <a:lstStyle/>
        <a:p>
          <a:endParaRPr lang="en-GB"/>
        </a:p>
      </dgm:t>
    </dgm:pt>
    <dgm:pt modelId="{0939FA3A-86DE-4803-9589-CDC96B7B05A4}" type="sibTrans" cxnId="{D6FF4CAB-4B3D-46F7-8960-D2C0B3B31E35}">
      <dgm:prSet/>
      <dgm:spPr/>
      <dgm:t>
        <a:bodyPr/>
        <a:lstStyle/>
        <a:p>
          <a:endParaRPr lang="en-GB"/>
        </a:p>
      </dgm:t>
    </dgm:pt>
    <dgm:pt modelId="{529EFBF1-E8C8-461D-BCAB-4F6BFDEB83C2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Community self-help</a:t>
          </a:r>
          <a:endParaRPr lang="en-GB" dirty="0"/>
        </a:p>
      </dgm:t>
    </dgm:pt>
    <dgm:pt modelId="{464DEBDD-62B8-466E-B120-515D06507BAE}" type="parTrans" cxnId="{272FA12B-944B-4BEC-B5DF-66FB4EF2D64E}">
      <dgm:prSet/>
      <dgm:spPr/>
      <dgm:t>
        <a:bodyPr/>
        <a:lstStyle/>
        <a:p>
          <a:endParaRPr lang="en-GB"/>
        </a:p>
      </dgm:t>
    </dgm:pt>
    <dgm:pt modelId="{E03DA636-94CA-4180-BB9C-E8A59D7C46C8}" type="sibTrans" cxnId="{272FA12B-944B-4BEC-B5DF-66FB4EF2D64E}">
      <dgm:prSet/>
      <dgm:spPr/>
      <dgm:t>
        <a:bodyPr/>
        <a:lstStyle/>
        <a:p>
          <a:endParaRPr lang="en-GB"/>
        </a:p>
      </dgm:t>
    </dgm:pt>
    <dgm:pt modelId="{85AA3214-B24C-4946-A990-238CA5172C65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Poverty and weak implementation of the law.</a:t>
          </a:r>
          <a:endParaRPr lang="en-GB" dirty="0"/>
        </a:p>
      </dgm:t>
    </dgm:pt>
    <dgm:pt modelId="{6036075F-BA56-4DE4-97D2-FED11F2D3500}" type="parTrans" cxnId="{9F73C0B9-1375-4E42-931B-6587071A6904}">
      <dgm:prSet/>
      <dgm:spPr/>
      <dgm:t>
        <a:bodyPr/>
        <a:lstStyle/>
        <a:p>
          <a:endParaRPr lang="en-GB"/>
        </a:p>
      </dgm:t>
    </dgm:pt>
    <dgm:pt modelId="{4124E801-DB3F-4ACD-BB7D-0560E0BD0186}" type="sibTrans" cxnId="{9F73C0B9-1375-4E42-931B-6587071A6904}">
      <dgm:prSet/>
      <dgm:spPr/>
      <dgm:t>
        <a:bodyPr/>
        <a:lstStyle/>
        <a:p>
          <a:endParaRPr lang="en-GB"/>
        </a:p>
      </dgm:t>
    </dgm:pt>
    <dgm:pt modelId="{78B54472-1D5F-48B9-86A5-B5EBC5C2E60B}">
      <dgm:prSet phldrT="[Text]"/>
      <dgm:spPr/>
      <dgm:t>
        <a:bodyPr/>
        <a:lstStyle/>
        <a:p>
          <a:r>
            <a:rPr lang="en-US" dirty="0" smtClean="0"/>
            <a:t>THEMES</a:t>
          </a:r>
          <a:endParaRPr lang="en-GB" dirty="0"/>
        </a:p>
      </dgm:t>
    </dgm:pt>
    <dgm:pt modelId="{083BC425-0ACB-4F34-8D1A-02D5811BFFA4}" type="sibTrans" cxnId="{05C59BB0-4D0B-4439-81D5-C4E6F82E8ABB}">
      <dgm:prSet/>
      <dgm:spPr/>
      <dgm:t>
        <a:bodyPr/>
        <a:lstStyle/>
        <a:p>
          <a:endParaRPr lang="en-GB"/>
        </a:p>
      </dgm:t>
    </dgm:pt>
    <dgm:pt modelId="{30768440-1361-4B3E-9940-C3128F3CE193}" type="parTrans" cxnId="{05C59BB0-4D0B-4439-81D5-C4E6F82E8ABB}">
      <dgm:prSet/>
      <dgm:spPr/>
      <dgm:t>
        <a:bodyPr/>
        <a:lstStyle/>
        <a:p>
          <a:endParaRPr lang="en-GB"/>
        </a:p>
      </dgm:t>
    </dgm:pt>
    <dgm:pt modelId="{1B0C0291-075E-44A2-9A12-E508F0FC644E}" type="pres">
      <dgm:prSet presAssocID="{24B4E909-44E9-4061-BD60-1DBB0224C5F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24D7B8D-D70F-4CCB-AB8B-8A1C295B1AAE}" type="pres">
      <dgm:prSet presAssocID="{78B54472-1D5F-48B9-86A5-B5EBC5C2E60B}" presName="centerShape" presStyleLbl="node0" presStyleIdx="0" presStyleCnt="1"/>
      <dgm:spPr/>
      <dgm:t>
        <a:bodyPr/>
        <a:lstStyle/>
        <a:p>
          <a:endParaRPr lang="en-GB"/>
        </a:p>
      </dgm:t>
    </dgm:pt>
    <dgm:pt modelId="{DF02849E-F8A4-4099-8841-5BB18A7AD236}" type="pres">
      <dgm:prSet presAssocID="{E550EEFA-8402-4360-B5E2-1F928EC6FB0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8E4B35-9795-45E5-AEAC-4B0D14AB9F0E}" type="pres">
      <dgm:prSet presAssocID="{E550EEFA-8402-4360-B5E2-1F928EC6FB0F}" presName="dummy" presStyleCnt="0"/>
      <dgm:spPr/>
    </dgm:pt>
    <dgm:pt modelId="{AD0B0DEC-7554-43D7-B5CE-7ADD2702A6AE}" type="pres">
      <dgm:prSet presAssocID="{8AFA24A3-8887-4E15-A36D-4E85985D6B18}" presName="sibTrans" presStyleLbl="sibTrans2D1" presStyleIdx="0" presStyleCnt="4"/>
      <dgm:spPr/>
      <dgm:t>
        <a:bodyPr/>
        <a:lstStyle/>
        <a:p>
          <a:endParaRPr lang="en-GB"/>
        </a:p>
      </dgm:t>
    </dgm:pt>
    <dgm:pt modelId="{FB4EF4C6-8C3C-42B2-9D70-DA42506792EA}" type="pres">
      <dgm:prSet presAssocID="{0548CDED-5EEC-4610-A86A-B5100675A2F6}" presName="node" presStyleLbl="node1" presStyleIdx="1" presStyleCnt="4" custScaleX="111400" custRadScaleRad="119403" custRadScaleInc="251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B9FA5AB-DF1C-4389-A2CC-9206C89102F7}" type="pres">
      <dgm:prSet presAssocID="{0548CDED-5EEC-4610-A86A-B5100675A2F6}" presName="dummy" presStyleCnt="0"/>
      <dgm:spPr/>
    </dgm:pt>
    <dgm:pt modelId="{9FDD2C35-1770-4474-8D1A-3CEE25C180A5}" type="pres">
      <dgm:prSet presAssocID="{0939FA3A-86DE-4803-9589-CDC96B7B05A4}" presName="sibTrans" presStyleLbl="sibTrans2D1" presStyleIdx="1" presStyleCnt="4"/>
      <dgm:spPr/>
      <dgm:t>
        <a:bodyPr/>
        <a:lstStyle/>
        <a:p>
          <a:endParaRPr lang="en-GB"/>
        </a:p>
      </dgm:t>
    </dgm:pt>
    <dgm:pt modelId="{B0A37D7D-4DFD-4962-8A10-AB66A289BA57}" type="pres">
      <dgm:prSet presAssocID="{529EFBF1-E8C8-461D-BCAB-4F6BFDEB83C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97C820-A0B6-4299-8BBF-41C021DE5C32}" type="pres">
      <dgm:prSet presAssocID="{529EFBF1-E8C8-461D-BCAB-4F6BFDEB83C2}" presName="dummy" presStyleCnt="0"/>
      <dgm:spPr/>
    </dgm:pt>
    <dgm:pt modelId="{63BD4CB2-1275-40A5-B0CC-9E082B3DA668}" type="pres">
      <dgm:prSet presAssocID="{E03DA636-94CA-4180-BB9C-E8A59D7C46C8}" presName="sibTrans" presStyleLbl="sibTrans2D1" presStyleIdx="2" presStyleCnt="4"/>
      <dgm:spPr/>
      <dgm:t>
        <a:bodyPr/>
        <a:lstStyle/>
        <a:p>
          <a:endParaRPr lang="en-GB"/>
        </a:p>
      </dgm:t>
    </dgm:pt>
    <dgm:pt modelId="{FE490B2C-F7EE-4F62-84C8-8836E71CC202}" type="pres">
      <dgm:prSet presAssocID="{85AA3214-B24C-4946-A990-238CA5172C65}" presName="node" presStyleLbl="node1" presStyleIdx="3" presStyleCnt="4" custScaleX="158333" custScaleY="14562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308743-4ECE-4442-9D17-8FD5110004E0}" type="pres">
      <dgm:prSet presAssocID="{85AA3214-B24C-4946-A990-238CA5172C65}" presName="dummy" presStyleCnt="0"/>
      <dgm:spPr/>
    </dgm:pt>
    <dgm:pt modelId="{7F512CD2-3ED9-49E6-AE5D-8319FA731292}" type="pres">
      <dgm:prSet presAssocID="{4124E801-DB3F-4ACD-BB7D-0560E0BD0186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419B65E9-AA45-406D-B5C6-060226602F22}" type="presOf" srcId="{0548CDED-5EEC-4610-A86A-B5100675A2F6}" destId="{FB4EF4C6-8C3C-42B2-9D70-DA42506792EA}" srcOrd="0" destOrd="0" presId="urn:microsoft.com/office/officeart/2005/8/layout/radial6"/>
    <dgm:cxn modelId="{05C59BB0-4D0B-4439-81D5-C4E6F82E8ABB}" srcId="{24B4E909-44E9-4061-BD60-1DBB0224C5F0}" destId="{78B54472-1D5F-48B9-86A5-B5EBC5C2E60B}" srcOrd="0" destOrd="0" parTransId="{30768440-1361-4B3E-9940-C3128F3CE193}" sibTransId="{083BC425-0ACB-4F34-8D1A-02D5811BFFA4}"/>
    <dgm:cxn modelId="{79FD0EB3-CA40-424F-AB28-980F97E9949E}" type="presOf" srcId="{24B4E909-44E9-4061-BD60-1DBB0224C5F0}" destId="{1B0C0291-075E-44A2-9A12-E508F0FC644E}" srcOrd="0" destOrd="0" presId="urn:microsoft.com/office/officeart/2005/8/layout/radial6"/>
    <dgm:cxn modelId="{FAAFA0C9-8EE5-4184-9EA4-F34D0DD3D3F1}" type="presOf" srcId="{78B54472-1D5F-48B9-86A5-B5EBC5C2E60B}" destId="{324D7B8D-D70F-4CCB-AB8B-8A1C295B1AAE}" srcOrd="0" destOrd="0" presId="urn:microsoft.com/office/officeart/2005/8/layout/radial6"/>
    <dgm:cxn modelId="{D6FF4CAB-4B3D-46F7-8960-D2C0B3B31E35}" srcId="{78B54472-1D5F-48B9-86A5-B5EBC5C2E60B}" destId="{0548CDED-5EEC-4610-A86A-B5100675A2F6}" srcOrd="1" destOrd="0" parTransId="{1AA9E615-E561-4026-AF0B-C79EE31134DB}" sibTransId="{0939FA3A-86DE-4803-9589-CDC96B7B05A4}"/>
    <dgm:cxn modelId="{B4C58039-B5F6-4E3B-B1A3-A7AC914BD7B7}" type="presOf" srcId="{4124E801-DB3F-4ACD-BB7D-0560E0BD0186}" destId="{7F512CD2-3ED9-49E6-AE5D-8319FA731292}" srcOrd="0" destOrd="0" presId="urn:microsoft.com/office/officeart/2005/8/layout/radial6"/>
    <dgm:cxn modelId="{D5E7B21E-D87B-4DC0-B241-D8CC458EA4E3}" srcId="{78B54472-1D5F-48B9-86A5-B5EBC5C2E60B}" destId="{E550EEFA-8402-4360-B5E2-1F928EC6FB0F}" srcOrd="0" destOrd="0" parTransId="{0C056BAD-D940-43B8-8C02-93F6AD566FF1}" sibTransId="{8AFA24A3-8887-4E15-A36D-4E85985D6B18}"/>
    <dgm:cxn modelId="{9F73C0B9-1375-4E42-931B-6587071A6904}" srcId="{78B54472-1D5F-48B9-86A5-B5EBC5C2E60B}" destId="{85AA3214-B24C-4946-A990-238CA5172C65}" srcOrd="3" destOrd="0" parTransId="{6036075F-BA56-4DE4-97D2-FED11F2D3500}" sibTransId="{4124E801-DB3F-4ACD-BB7D-0560E0BD0186}"/>
    <dgm:cxn modelId="{FBE644A8-7606-43C7-B50D-0C5ABC95436D}" type="presOf" srcId="{E03DA636-94CA-4180-BB9C-E8A59D7C46C8}" destId="{63BD4CB2-1275-40A5-B0CC-9E082B3DA668}" srcOrd="0" destOrd="0" presId="urn:microsoft.com/office/officeart/2005/8/layout/radial6"/>
    <dgm:cxn modelId="{8E847501-C0EF-4DCF-BFD7-A646DE2DD7BA}" type="presOf" srcId="{0939FA3A-86DE-4803-9589-CDC96B7B05A4}" destId="{9FDD2C35-1770-4474-8D1A-3CEE25C180A5}" srcOrd="0" destOrd="0" presId="urn:microsoft.com/office/officeart/2005/8/layout/radial6"/>
    <dgm:cxn modelId="{120EC6F0-7430-43EB-B0C0-285D65300B98}" type="presOf" srcId="{529EFBF1-E8C8-461D-BCAB-4F6BFDEB83C2}" destId="{B0A37D7D-4DFD-4962-8A10-AB66A289BA57}" srcOrd="0" destOrd="0" presId="urn:microsoft.com/office/officeart/2005/8/layout/radial6"/>
    <dgm:cxn modelId="{1A4372B2-8CE9-4908-8C3F-8A25243A7132}" type="presOf" srcId="{E550EEFA-8402-4360-B5E2-1F928EC6FB0F}" destId="{DF02849E-F8A4-4099-8841-5BB18A7AD236}" srcOrd="0" destOrd="0" presId="urn:microsoft.com/office/officeart/2005/8/layout/radial6"/>
    <dgm:cxn modelId="{42899BBC-B767-40D8-83DB-58312E12EEB7}" type="presOf" srcId="{85AA3214-B24C-4946-A990-238CA5172C65}" destId="{FE490B2C-F7EE-4F62-84C8-8836E71CC202}" srcOrd="0" destOrd="0" presId="urn:microsoft.com/office/officeart/2005/8/layout/radial6"/>
    <dgm:cxn modelId="{272FA12B-944B-4BEC-B5DF-66FB4EF2D64E}" srcId="{78B54472-1D5F-48B9-86A5-B5EBC5C2E60B}" destId="{529EFBF1-E8C8-461D-BCAB-4F6BFDEB83C2}" srcOrd="2" destOrd="0" parTransId="{464DEBDD-62B8-466E-B120-515D06507BAE}" sibTransId="{E03DA636-94CA-4180-BB9C-E8A59D7C46C8}"/>
    <dgm:cxn modelId="{92E7A77E-0044-41C0-BD01-A3D845F4C2A3}" type="presOf" srcId="{8AFA24A3-8887-4E15-A36D-4E85985D6B18}" destId="{AD0B0DEC-7554-43D7-B5CE-7ADD2702A6AE}" srcOrd="0" destOrd="0" presId="urn:microsoft.com/office/officeart/2005/8/layout/radial6"/>
    <dgm:cxn modelId="{A51478AE-ABEB-444F-81A5-337C42507CE2}" type="presParOf" srcId="{1B0C0291-075E-44A2-9A12-E508F0FC644E}" destId="{324D7B8D-D70F-4CCB-AB8B-8A1C295B1AAE}" srcOrd="0" destOrd="0" presId="urn:microsoft.com/office/officeart/2005/8/layout/radial6"/>
    <dgm:cxn modelId="{6731399D-611E-4E47-9224-430E720170B7}" type="presParOf" srcId="{1B0C0291-075E-44A2-9A12-E508F0FC644E}" destId="{DF02849E-F8A4-4099-8841-5BB18A7AD236}" srcOrd="1" destOrd="0" presId="urn:microsoft.com/office/officeart/2005/8/layout/radial6"/>
    <dgm:cxn modelId="{1D682A7A-BC6A-42A8-85F1-71807C4BDE01}" type="presParOf" srcId="{1B0C0291-075E-44A2-9A12-E508F0FC644E}" destId="{2C8E4B35-9795-45E5-AEAC-4B0D14AB9F0E}" srcOrd="2" destOrd="0" presId="urn:microsoft.com/office/officeart/2005/8/layout/radial6"/>
    <dgm:cxn modelId="{780BB730-A036-4670-9989-A40CDD036BF4}" type="presParOf" srcId="{1B0C0291-075E-44A2-9A12-E508F0FC644E}" destId="{AD0B0DEC-7554-43D7-B5CE-7ADD2702A6AE}" srcOrd="3" destOrd="0" presId="urn:microsoft.com/office/officeart/2005/8/layout/radial6"/>
    <dgm:cxn modelId="{C1052B82-F07A-4F0F-89A4-F88C339DEBCE}" type="presParOf" srcId="{1B0C0291-075E-44A2-9A12-E508F0FC644E}" destId="{FB4EF4C6-8C3C-42B2-9D70-DA42506792EA}" srcOrd="4" destOrd="0" presId="urn:microsoft.com/office/officeart/2005/8/layout/radial6"/>
    <dgm:cxn modelId="{02F5C840-AB8F-4383-8EC7-F8196960A3F1}" type="presParOf" srcId="{1B0C0291-075E-44A2-9A12-E508F0FC644E}" destId="{AB9FA5AB-DF1C-4389-A2CC-9206C89102F7}" srcOrd="5" destOrd="0" presId="urn:microsoft.com/office/officeart/2005/8/layout/radial6"/>
    <dgm:cxn modelId="{6ADD1BAE-3702-48F9-9274-915CF41D58D8}" type="presParOf" srcId="{1B0C0291-075E-44A2-9A12-E508F0FC644E}" destId="{9FDD2C35-1770-4474-8D1A-3CEE25C180A5}" srcOrd="6" destOrd="0" presId="urn:microsoft.com/office/officeart/2005/8/layout/radial6"/>
    <dgm:cxn modelId="{F73E530A-9F72-4903-8712-8924EE956460}" type="presParOf" srcId="{1B0C0291-075E-44A2-9A12-E508F0FC644E}" destId="{B0A37D7D-4DFD-4962-8A10-AB66A289BA57}" srcOrd="7" destOrd="0" presId="urn:microsoft.com/office/officeart/2005/8/layout/radial6"/>
    <dgm:cxn modelId="{3D5B2FB1-C91A-46E9-907C-3D84D52B9E35}" type="presParOf" srcId="{1B0C0291-075E-44A2-9A12-E508F0FC644E}" destId="{BB97C820-A0B6-4299-8BBF-41C021DE5C32}" srcOrd="8" destOrd="0" presId="urn:microsoft.com/office/officeart/2005/8/layout/radial6"/>
    <dgm:cxn modelId="{5F8C198F-791E-48A9-A631-B31434F182F1}" type="presParOf" srcId="{1B0C0291-075E-44A2-9A12-E508F0FC644E}" destId="{63BD4CB2-1275-40A5-B0CC-9E082B3DA668}" srcOrd="9" destOrd="0" presId="urn:microsoft.com/office/officeart/2005/8/layout/radial6"/>
    <dgm:cxn modelId="{728E8A0E-1CD3-48D7-B2DA-57B2FA263622}" type="presParOf" srcId="{1B0C0291-075E-44A2-9A12-E508F0FC644E}" destId="{FE490B2C-F7EE-4F62-84C8-8836E71CC202}" srcOrd="10" destOrd="0" presId="urn:microsoft.com/office/officeart/2005/8/layout/radial6"/>
    <dgm:cxn modelId="{1500D3A7-6BE0-48CB-AC4C-F28E39E1E2F3}" type="presParOf" srcId="{1B0C0291-075E-44A2-9A12-E508F0FC644E}" destId="{13308743-4ECE-4442-9D17-8FD5110004E0}" srcOrd="11" destOrd="0" presId="urn:microsoft.com/office/officeart/2005/8/layout/radial6"/>
    <dgm:cxn modelId="{35AAAAE1-D145-4207-B634-DB5B6CE2AB61}" type="presParOf" srcId="{1B0C0291-075E-44A2-9A12-E508F0FC644E}" destId="{7F512CD2-3ED9-49E6-AE5D-8319FA73129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BDE95A-2930-42AA-B30C-A7CF9C40EEA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E273551-8C9D-4D19-8F40-3610F46E9398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Acceptance of legal firearms.</a:t>
          </a:r>
        </a:p>
        <a:p>
          <a:endParaRPr lang="en-GB" dirty="0"/>
        </a:p>
      </dgm:t>
    </dgm:pt>
    <dgm:pt modelId="{932FFFE7-A547-49D5-A713-B3758D7643D0}" type="parTrans" cxnId="{56E25C6B-51EF-4A6D-B03C-F011A4D15395}">
      <dgm:prSet/>
      <dgm:spPr/>
      <dgm:t>
        <a:bodyPr/>
        <a:lstStyle/>
        <a:p>
          <a:endParaRPr lang="en-GB"/>
        </a:p>
      </dgm:t>
    </dgm:pt>
    <dgm:pt modelId="{5458F5A0-A1A6-43D5-9955-6FAD02927815}" type="sibTrans" cxnId="{56E25C6B-51EF-4A6D-B03C-F011A4D15395}">
      <dgm:prSet/>
      <dgm:spPr/>
      <dgm:t>
        <a:bodyPr/>
        <a:lstStyle/>
        <a:p>
          <a:endParaRPr lang="en-GB"/>
        </a:p>
      </dgm:t>
    </dgm:pt>
    <dgm:pt modelId="{1D29157F-4D32-436F-B704-0A543DD0C0A7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Lenient enforcement of existing gun laws was problematic</a:t>
          </a:r>
          <a:endParaRPr lang="en-GB" dirty="0"/>
        </a:p>
      </dgm:t>
    </dgm:pt>
    <dgm:pt modelId="{3C954E97-D8F1-4667-84CF-AD333D11C77D}" type="parTrans" cxnId="{D8247949-75B2-4AF8-B58C-8137CCF1BE04}">
      <dgm:prSet/>
      <dgm:spPr/>
      <dgm:t>
        <a:bodyPr/>
        <a:lstStyle/>
        <a:p>
          <a:endParaRPr lang="en-GB"/>
        </a:p>
      </dgm:t>
    </dgm:pt>
    <dgm:pt modelId="{67719637-0036-4751-A090-35A6EDD2BDD8}" type="sibTrans" cxnId="{D8247949-75B2-4AF8-B58C-8137CCF1BE04}">
      <dgm:prSet/>
      <dgm:spPr/>
      <dgm:t>
        <a:bodyPr/>
        <a:lstStyle/>
        <a:p>
          <a:endParaRPr lang="en-GB"/>
        </a:p>
      </dgm:t>
    </dgm:pt>
    <dgm:pt modelId="{B1E4534A-AF95-400A-9210-C2967F21A886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Gun distribution was problematic when inadequate regulation existed.</a:t>
          </a:r>
          <a:endParaRPr lang="en-GB" dirty="0"/>
        </a:p>
      </dgm:t>
    </dgm:pt>
    <dgm:pt modelId="{6A083462-2FC3-44F2-A9A4-C0D6A90781BA}" type="parTrans" cxnId="{65A798DF-AF0E-4E28-A890-26F2119F9135}">
      <dgm:prSet/>
      <dgm:spPr/>
      <dgm:t>
        <a:bodyPr/>
        <a:lstStyle/>
        <a:p>
          <a:endParaRPr lang="en-GB"/>
        </a:p>
      </dgm:t>
    </dgm:pt>
    <dgm:pt modelId="{D5047A96-399E-4C69-9AB6-DB215305829F}" type="sibTrans" cxnId="{65A798DF-AF0E-4E28-A890-26F2119F9135}">
      <dgm:prSet/>
      <dgm:spPr/>
      <dgm:t>
        <a:bodyPr/>
        <a:lstStyle/>
        <a:p>
          <a:endParaRPr lang="en-GB"/>
        </a:p>
      </dgm:t>
    </dgm:pt>
    <dgm:pt modelId="{F045720E-FEF5-4FB3-981E-3C697A2CECF0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Production and legal ownership not a problem.</a:t>
          </a:r>
          <a:endParaRPr lang="en-GB" dirty="0"/>
        </a:p>
      </dgm:t>
    </dgm:pt>
    <dgm:pt modelId="{F34860B2-61AF-4094-8A00-F15D7A2FE59F}" type="parTrans" cxnId="{12627B66-6D2F-4C57-BB22-901CEB512036}">
      <dgm:prSet/>
      <dgm:spPr/>
      <dgm:t>
        <a:bodyPr/>
        <a:lstStyle/>
        <a:p>
          <a:endParaRPr lang="en-GB"/>
        </a:p>
      </dgm:t>
    </dgm:pt>
    <dgm:pt modelId="{A6604DE0-D8AC-408F-B2FB-8078E7386540}" type="sibTrans" cxnId="{12627B66-6D2F-4C57-BB22-901CEB512036}">
      <dgm:prSet/>
      <dgm:spPr/>
      <dgm:t>
        <a:bodyPr/>
        <a:lstStyle/>
        <a:p>
          <a:endParaRPr lang="en-GB"/>
        </a:p>
      </dgm:t>
    </dgm:pt>
    <dgm:pt modelId="{13D44018-24BD-4724-86D3-7E8F4E8BD1CF}" type="pres">
      <dgm:prSet presAssocID="{E5BDE95A-2930-42AA-B30C-A7CF9C40EEA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7A987A4F-5B9B-44B6-A14B-609096844594}" type="pres">
      <dgm:prSet presAssocID="{DE273551-8C9D-4D19-8F40-3610F46E9398}" presName="singleCycle" presStyleCnt="0"/>
      <dgm:spPr/>
    </dgm:pt>
    <dgm:pt modelId="{0E280323-31EC-4C99-A562-A60F5C7346F9}" type="pres">
      <dgm:prSet presAssocID="{DE273551-8C9D-4D19-8F40-3610F46E9398}" presName="singleCenter" presStyleLbl="node1" presStyleIdx="0" presStyleCnt="4" custScaleY="149740" custLinFactNeighborX="-1859" custLinFactNeighborY="-11864">
        <dgm:presLayoutVars>
          <dgm:chMax val="7"/>
          <dgm:chPref val="7"/>
        </dgm:presLayoutVars>
      </dgm:prSet>
      <dgm:spPr/>
      <dgm:t>
        <a:bodyPr/>
        <a:lstStyle/>
        <a:p>
          <a:endParaRPr lang="en-GB"/>
        </a:p>
      </dgm:t>
    </dgm:pt>
    <dgm:pt modelId="{05A1F61D-B294-4D79-ABCE-957B947A1B5A}" type="pres">
      <dgm:prSet presAssocID="{3C954E97-D8F1-4667-84CF-AD333D11C77D}" presName="Name56" presStyleLbl="parChTrans1D2" presStyleIdx="0" presStyleCnt="3"/>
      <dgm:spPr/>
      <dgm:t>
        <a:bodyPr/>
        <a:lstStyle/>
        <a:p>
          <a:endParaRPr lang="en-GB"/>
        </a:p>
      </dgm:t>
    </dgm:pt>
    <dgm:pt modelId="{2E101C18-4E01-40D2-BAB1-38E247362878}" type="pres">
      <dgm:prSet presAssocID="{1D29157F-4D32-436F-B704-0A543DD0C0A7}" presName="text0" presStyleLbl="node1" presStyleIdx="1" presStyleCnt="4" custScaleX="4975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C92202C-85C9-4791-9F79-172FC442A763}" type="pres">
      <dgm:prSet presAssocID="{6A083462-2FC3-44F2-A9A4-C0D6A90781BA}" presName="Name56" presStyleLbl="parChTrans1D2" presStyleIdx="1" presStyleCnt="3"/>
      <dgm:spPr/>
      <dgm:t>
        <a:bodyPr/>
        <a:lstStyle/>
        <a:p>
          <a:endParaRPr lang="en-GB"/>
        </a:p>
      </dgm:t>
    </dgm:pt>
    <dgm:pt modelId="{B1B1C9E0-40E7-4D56-97D5-530DD0F073A0}" type="pres">
      <dgm:prSet presAssocID="{B1E4534A-AF95-400A-9210-C2967F21A886}" presName="text0" presStyleLbl="node1" presStyleIdx="2" presStyleCnt="4" custScaleX="4080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8C3816-C832-4149-AA3F-8CBD6230AD87}" type="pres">
      <dgm:prSet presAssocID="{F34860B2-61AF-4094-8A00-F15D7A2FE59F}" presName="Name56" presStyleLbl="parChTrans1D2" presStyleIdx="2" presStyleCnt="3"/>
      <dgm:spPr/>
      <dgm:t>
        <a:bodyPr/>
        <a:lstStyle/>
        <a:p>
          <a:endParaRPr lang="en-GB"/>
        </a:p>
      </dgm:t>
    </dgm:pt>
    <dgm:pt modelId="{5FFCFFB1-2B68-4978-B6CD-C56C5CC711A8}" type="pres">
      <dgm:prSet presAssocID="{F045720E-FEF5-4FB3-981E-3C697A2CECF0}" presName="text0" presStyleLbl="node1" presStyleIdx="3" presStyleCnt="4" custScaleX="358329" custScaleY="99556" custRadScaleRad="106013" custRadScaleInc="-138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8247949-75B2-4AF8-B58C-8137CCF1BE04}" srcId="{DE273551-8C9D-4D19-8F40-3610F46E9398}" destId="{1D29157F-4D32-436F-B704-0A543DD0C0A7}" srcOrd="0" destOrd="0" parTransId="{3C954E97-D8F1-4667-84CF-AD333D11C77D}" sibTransId="{67719637-0036-4751-A090-35A6EDD2BDD8}"/>
    <dgm:cxn modelId="{56E25C6B-51EF-4A6D-B03C-F011A4D15395}" srcId="{E5BDE95A-2930-42AA-B30C-A7CF9C40EEA9}" destId="{DE273551-8C9D-4D19-8F40-3610F46E9398}" srcOrd="0" destOrd="0" parTransId="{932FFFE7-A547-49D5-A713-B3758D7643D0}" sibTransId="{5458F5A0-A1A6-43D5-9955-6FAD02927815}"/>
    <dgm:cxn modelId="{DB49828D-EFBF-491B-9D73-A43A491A4BED}" type="presOf" srcId="{F045720E-FEF5-4FB3-981E-3C697A2CECF0}" destId="{5FFCFFB1-2B68-4978-B6CD-C56C5CC711A8}" srcOrd="0" destOrd="0" presId="urn:microsoft.com/office/officeart/2008/layout/RadialCluster"/>
    <dgm:cxn modelId="{12627B66-6D2F-4C57-BB22-901CEB512036}" srcId="{DE273551-8C9D-4D19-8F40-3610F46E9398}" destId="{F045720E-FEF5-4FB3-981E-3C697A2CECF0}" srcOrd="2" destOrd="0" parTransId="{F34860B2-61AF-4094-8A00-F15D7A2FE59F}" sibTransId="{A6604DE0-D8AC-408F-B2FB-8078E7386540}"/>
    <dgm:cxn modelId="{72BFF20A-C5F4-4537-80D2-CB2AE9EBF883}" type="presOf" srcId="{3C954E97-D8F1-4667-84CF-AD333D11C77D}" destId="{05A1F61D-B294-4D79-ABCE-957B947A1B5A}" srcOrd="0" destOrd="0" presId="urn:microsoft.com/office/officeart/2008/layout/RadialCluster"/>
    <dgm:cxn modelId="{FA9C1A50-6455-46E7-856B-A30B93F0FAEC}" type="presOf" srcId="{6A083462-2FC3-44F2-A9A4-C0D6A90781BA}" destId="{3C92202C-85C9-4791-9F79-172FC442A763}" srcOrd="0" destOrd="0" presId="urn:microsoft.com/office/officeart/2008/layout/RadialCluster"/>
    <dgm:cxn modelId="{4B2D5007-2BCF-4D23-8830-45B40361B20B}" type="presOf" srcId="{DE273551-8C9D-4D19-8F40-3610F46E9398}" destId="{0E280323-31EC-4C99-A562-A60F5C7346F9}" srcOrd="0" destOrd="0" presId="urn:microsoft.com/office/officeart/2008/layout/RadialCluster"/>
    <dgm:cxn modelId="{9FF9E54C-897B-49F0-94E6-9880EDA3FC35}" type="presOf" srcId="{F34860B2-61AF-4094-8A00-F15D7A2FE59F}" destId="{DE8C3816-C832-4149-AA3F-8CBD6230AD87}" srcOrd="0" destOrd="0" presId="urn:microsoft.com/office/officeart/2008/layout/RadialCluster"/>
    <dgm:cxn modelId="{65A798DF-AF0E-4E28-A890-26F2119F9135}" srcId="{DE273551-8C9D-4D19-8F40-3610F46E9398}" destId="{B1E4534A-AF95-400A-9210-C2967F21A886}" srcOrd="1" destOrd="0" parTransId="{6A083462-2FC3-44F2-A9A4-C0D6A90781BA}" sibTransId="{D5047A96-399E-4C69-9AB6-DB215305829F}"/>
    <dgm:cxn modelId="{8B79709E-5310-404B-88A7-0AC28A4ABE2D}" type="presOf" srcId="{E5BDE95A-2930-42AA-B30C-A7CF9C40EEA9}" destId="{13D44018-24BD-4724-86D3-7E8F4E8BD1CF}" srcOrd="0" destOrd="0" presId="urn:microsoft.com/office/officeart/2008/layout/RadialCluster"/>
    <dgm:cxn modelId="{E013814F-4CCF-464D-B472-86EDDCF2722D}" type="presOf" srcId="{B1E4534A-AF95-400A-9210-C2967F21A886}" destId="{B1B1C9E0-40E7-4D56-97D5-530DD0F073A0}" srcOrd="0" destOrd="0" presId="urn:microsoft.com/office/officeart/2008/layout/RadialCluster"/>
    <dgm:cxn modelId="{D7A0040B-FF8C-452B-B9D3-DF9063DFF646}" type="presOf" srcId="{1D29157F-4D32-436F-B704-0A543DD0C0A7}" destId="{2E101C18-4E01-40D2-BAB1-38E247362878}" srcOrd="0" destOrd="0" presId="urn:microsoft.com/office/officeart/2008/layout/RadialCluster"/>
    <dgm:cxn modelId="{1757D9CA-B1F0-4702-A355-369691FCF01C}" type="presParOf" srcId="{13D44018-24BD-4724-86D3-7E8F4E8BD1CF}" destId="{7A987A4F-5B9B-44B6-A14B-609096844594}" srcOrd="0" destOrd="0" presId="urn:microsoft.com/office/officeart/2008/layout/RadialCluster"/>
    <dgm:cxn modelId="{BAB9D932-F3DE-4928-9E5B-4BCD34C589D8}" type="presParOf" srcId="{7A987A4F-5B9B-44B6-A14B-609096844594}" destId="{0E280323-31EC-4C99-A562-A60F5C7346F9}" srcOrd="0" destOrd="0" presId="urn:microsoft.com/office/officeart/2008/layout/RadialCluster"/>
    <dgm:cxn modelId="{7E9DBFE9-8396-4E03-B8A7-2AFF4997355E}" type="presParOf" srcId="{7A987A4F-5B9B-44B6-A14B-609096844594}" destId="{05A1F61D-B294-4D79-ABCE-957B947A1B5A}" srcOrd="1" destOrd="0" presId="urn:microsoft.com/office/officeart/2008/layout/RadialCluster"/>
    <dgm:cxn modelId="{F091C01D-2405-49C3-905C-A4D58355B6AE}" type="presParOf" srcId="{7A987A4F-5B9B-44B6-A14B-609096844594}" destId="{2E101C18-4E01-40D2-BAB1-38E247362878}" srcOrd="2" destOrd="0" presId="urn:microsoft.com/office/officeart/2008/layout/RadialCluster"/>
    <dgm:cxn modelId="{815C6EE0-6B44-4035-BCEA-3FD12979542D}" type="presParOf" srcId="{7A987A4F-5B9B-44B6-A14B-609096844594}" destId="{3C92202C-85C9-4791-9F79-172FC442A763}" srcOrd="3" destOrd="0" presId="urn:microsoft.com/office/officeart/2008/layout/RadialCluster"/>
    <dgm:cxn modelId="{62214652-E519-40E9-88C3-4AEFB66F3021}" type="presParOf" srcId="{7A987A4F-5B9B-44B6-A14B-609096844594}" destId="{B1B1C9E0-40E7-4D56-97D5-530DD0F073A0}" srcOrd="4" destOrd="0" presId="urn:microsoft.com/office/officeart/2008/layout/RadialCluster"/>
    <dgm:cxn modelId="{7683E3E5-CE8C-45A2-8E9A-ED75B88300CD}" type="presParOf" srcId="{7A987A4F-5B9B-44B6-A14B-609096844594}" destId="{DE8C3816-C832-4149-AA3F-8CBD6230AD87}" srcOrd="5" destOrd="0" presId="urn:microsoft.com/office/officeart/2008/layout/RadialCluster"/>
    <dgm:cxn modelId="{491466F8-5306-4D0A-96B7-A3A630D551A3}" type="presParOf" srcId="{7A987A4F-5B9B-44B6-A14B-609096844594}" destId="{5FFCFFB1-2B68-4978-B6CD-C56C5CC711A8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04E888-1F6C-4D2C-9656-7C6F2BAD7EC8}" type="doc">
      <dgm:prSet loTypeId="urn:microsoft.com/office/officeart/2005/8/layout/pyramid4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20AC222-ACC7-4248-8886-26C8F80BE777}">
      <dgm:prSet phldrT="[Text]" custT="1"/>
      <dgm:spPr/>
      <dgm:t>
        <a:bodyPr/>
        <a:lstStyle/>
        <a:p>
          <a:r>
            <a:rPr lang="en-US" sz="1400" dirty="0" smtClean="0"/>
            <a:t>Widespread poverty.</a:t>
          </a:r>
          <a:endParaRPr lang="en-GB" sz="1400" dirty="0"/>
        </a:p>
      </dgm:t>
    </dgm:pt>
    <dgm:pt modelId="{85024CCE-8F78-43B0-9603-FF027CDECA1E}" type="parTrans" cxnId="{2985CE0C-C2DE-4B7B-964C-E026751DE564}">
      <dgm:prSet/>
      <dgm:spPr/>
      <dgm:t>
        <a:bodyPr/>
        <a:lstStyle/>
        <a:p>
          <a:endParaRPr lang="en-GB"/>
        </a:p>
      </dgm:t>
    </dgm:pt>
    <dgm:pt modelId="{96A53E4F-2B88-4CB3-B007-B0039951E1E5}" type="sibTrans" cxnId="{2985CE0C-C2DE-4B7B-964C-E026751DE564}">
      <dgm:prSet/>
      <dgm:spPr/>
      <dgm:t>
        <a:bodyPr/>
        <a:lstStyle/>
        <a:p>
          <a:endParaRPr lang="en-GB"/>
        </a:p>
      </dgm:t>
    </dgm:pt>
    <dgm:pt modelId="{11393E73-290F-46FE-B457-9CE3BA963C02}">
      <dgm:prSet phldrT="[Text]" custT="1"/>
      <dgm:spPr/>
      <dgm:t>
        <a:bodyPr/>
        <a:lstStyle/>
        <a:p>
          <a:r>
            <a:rPr lang="en-US" sz="1400" dirty="0" smtClean="0"/>
            <a:t>Weak implementation  of  law.</a:t>
          </a:r>
          <a:endParaRPr lang="en-GB" sz="1400" dirty="0"/>
        </a:p>
      </dgm:t>
    </dgm:pt>
    <dgm:pt modelId="{B70C38B7-809C-401F-B93D-2DC18161D4BC}" type="parTrans" cxnId="{F1C8014C-43AD-4669-9181-9CFD0D2A22C0}">
      <dgm:prSet/>
      <dgm:spPr/>
      <dgm:t>
        <a:bodyPr/>
        <a:lstStyle/>
        <a:p>
          <a:endParaRPr lang="en-GB"/>
        </a:p>
      </dgm:t>
    </dgm:pt>
    <dgm:pt modelId="{46A5ECC5-680D-4478-BF9E-9CB0CD45F1B6}" type="sibTrans" cxnId="{F1C8014C-43AD-4669-9181-9CFD0D2A22C0}">
      <dgm:prSet/>
      <dgm:spPr/>
      <dgm:t>
        <a:bodyPr/>
        <a:lstStyle/>
        <a:p>
          <a:endParaRPr lang="en-GB"/>
        </a:p>
      </dgm:t>
    </dgm:pt>
    <dgm:pt modelId="{72929A23-59C0-41F0-8056-4054F4D9DA59}">
      <dgm:prSet phldrT="[Text]" custT="1"/>
      <dgm:spPr/>
      <dgm:t>
        <a:bodyPr/>
        <a:lstStyle/>
        <a:p>
          <a:r>
            <a:rPr lang="en-US" sz="1600" dirty="0" smtClean="0"/>
            <a:t>Increased gun crimes.</a:t>
          </a:r>
          <a:endParaRPr lang="en-GB" sz="1600" dirty="0"/>
        </a:p>
      </dgm:t>
    </dgm:pt>
    <dgm:pt modelId="{6235DFF4-CCF2-44AA-A2FE-D9FB942A0F98}" type="parTrans" cxnId="{93742DD8-4B22-4A10-B60E-6C874FB51748}">
      <dgm:prSet/>
      <dgm:spPr/>
      <dgm:t>
        <a:bodyPr/>
        <a:lstStyle/>
        <a:p>
          <a:endParaRPr lang="en-GB"/>
        </a:p>
      </dgm:t>
    </dgm:pt>
    <dgm:pt modelId="{99948418-A63B-4C7A-81E0-838DBC609077}" type="sibTrans" cxnId="{93742DD8-4B22-4A10-B60E-6C874FB51748}">
      <dgm:prSet/>
      <dgm:spPr/>
      <dgm:t>
        <a:bodyPr/>
        <a:lstStyle/>
        <a:p>
          <a:endParaRPr lang="en-GB"/>
        </a:p>
      </dgm:t>
    </dgm:pt>
    <dgm:pt modelId="{13227201-4A04-44C5-A7E4-9BE90B0697D0}">
      <dgm:prSet phldrT="[Text]"/>
      <dgm:spPr/>
      <dgm:t>
        <a:bodyPr/>
        <a:lstStyle/>
        <a:p>
          <a:r>
            <a:rPr lang="en-US" dirty="0" smtClean="0"/>
            <a:t>Black markets availability.</a:t>
          </a:r>
          <a:endParaRPr lang="en-GB" dirty="0"/>
        </a:p>
      </dgm:t>
    </dgm:pt>
    <dgm:pt modelId="{60BC9F45-B362-4830-9AD1-2E2F713C4E57}" type="parTrans" cxnId="{EBCF2EFB-2851-439F-B9B2-AF2B4E391636}">
      <dgm:prSet/>
      <dgm:spPr/>
      <dgm:t>
        <a:bodyPr/>
        <a:lstStyle/>
        <a:p>
          <a:endParaRPr lang="en-GB"/>
        </a:p>
      </dgm:t>
    </dgm:pt>
    <dgm:pt modelId="{31EA4768-0A46-439C-8A2A-04BB8E520353}" type="sibTrans" cxnId="{EBCF2EFB-2851-439F-B9B2-AF2B4E391636}">
      <dgm:prSet/>
      <dgm:spPr/>
      <dgm:t>
        <a:bodyPr/>
        <a:lstStyle/>
        <a:p>
          <a:endParaRPr lang="en-GB"/>
        </a:p>
      </dgm:t>
    </dgm:pt>
    <dgm:pt modelId="{65051F44-7FBA-48C1-A6F2-D9EB35A15142}" type="pres">
      <dgm:prSet presAssocID="{0404E888-1F6C-4D2C-9656-7C6F2BAD7EC8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F0CE5BF-947C-4E17-B0A2-A6CDF7972119}" type="pres">
      <dgm:prSet presAssocID="{0404E888-1F6C-4D2C-9656-7C6F2BAD7EC8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7344C5-3D6A-4AAC-A865-18035921025F}" type="pres">
      <dgm:prSet presAssocID="{0404E888-1F6C-4D2C-9656-7C6F2BAD7EC8}" presName="triangle2" presStyleLbl="node1" presStyleIdx="1" presStyleCnt="4" custScaleX="1333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71718D-B97A-43D2-B84A-A64022AA768A}" type="pres">
      <dgm:prSet presAssocID="{0404E888-1F6C-4D2C-9656-7C6F2BAD7EC8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260D0A7-A0FC-45A7-A67C-0A8FCCE76B86}" type="pres">
      <dgm:prSet presAssocID="{0404E888-1F6C-4D2C-9656-7C6F2BAD7EC8}" presName="triangle4" presStyleLbl="node1" presStyleIdx="3" presStyleCnt="4" custScaleX="13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1C8014C-43AD-4669-9181-9CFD0D2A22C0}" srcId="{0404E888-1F6C-4D2C-9656-7C6F2BAD7EC8}" destId="{11393E73-290F-46FE-B457-9CE3BA963C02}" srcOrd="1" destOrd="0" parTransId="{B70C38B7-809C-401F-B93D-2DC18161D4BC}" sibTransId="{46A5ECC5-680D-4478-BF9E-9CB0CD45F1B6}"/>
    <dgm:cxn modelId="{93742DD8-4B22-4A10-B60E-6C874FB51748}" srcId="{0404E888-1F6C-4D2C-9656-7C6F2BAD7EC8}" destId="{72929A23-59C0-41F0-8056-4054F4D9DA59}" srcOrd="2" destOrd="0" parTransId="{6235DFF4-CCF2-44AA-A2FE-D9FB942A0F98}" sibTransId="{99948418-A63B-4C7A-81E0-838DBC609077}"/>
    <dgm:cxn modelId="{EBCF2EFB-2851-439F-B9B2-AF2B4E391636}" srcId="{0404E888-1F6C-4D2C-9656-7C6F2BAD7EC8}" destId="{13227201-4A04-44C5-A7E4-9BE90B0697D0}" srcOrd="3" destOrd="0" parTransId="{60BC9F45-B362-4830-9AD1-2E2F713C4E57}" sibTransId="{31EA4768-0A46-439C-8A2A-04BB8E520353}"/>
    <dgm:cxn modelId="{F6E045F4-0786-4614-A89E-EDAA7D86B336}" type="presOf" srcId="{C20AC222-ACC7-4248-8886-26C8F80BE777}" destId="{CF0CE5BF-947C-4E17-B0A2-A6CDF7972119}" srcOrd="0" destOrd="0" presId="urn:microsoft.com/office/officeart/2005/8/layout/pyramid4"/>
    <dgm:cxn modelId="{E409B64F-D909-48CE-A186-89EF86616C64}" type="presOf" srcId="{13227201-4A04-44C5-A7E4-9BE90B0697D0}" destId="{B260D0A7-A0FC-45A7-A67C-0A8FCCE76B86}" srcOrd="0" destOrd="0" presId="urn:microsoft.com/office/officeart/2005/8/layout/pyramid4"/>
    <dgm:cxn modelId="{F171DD7A-16C5-4EE1-B23B-21582BC728F9}" type="presOf" srcId="{72929A23-59C0-41F0-8056-4054F4D9DA59}" destId="{2771718D-B97A-43D2-B84A-A64022AA768A}" srcOrd="0" destOrd="0" presId="urn:microsoft.com/office/officeart/2005/8/layout/pyramid4"/>
    <dgm:cxn modelId="{4DBEF210-AFF9-4B6A-9E88-68563A516D4D}" type="presOf" srcId="{11393E73-290F-46FE-B457-9CE3BA963C02}" destId="{657344C5-3D6A-4AAC-A865-18035921025F}" srcOrd="0" destOrd="0" presId="urn:microsoft.com/office/officeart/2005/8/layout/pyramid4"/>
    <dgm:cxn modelId="{2985CE0C-C2DE-4B7B-964C-E026751DE564}" srcId="{0404E888-1F6C-4D2C-9656-7C6F2BAD7EC8}" destId="{C20AC222-ACC7-4248-8886-26C8F80BE777}" srcOrd="0" destOrd="0" parTransId="{85024CCE-8F78-43B0-9603-FF027CDECA1E}" sibTransId="{96A53E4F-2B88-4CB3-B007-B0039951E1E5}"/>
    <dgm:cxn modelId="{94900B4A-583C-4B05-B7EA-2ADA045AB5BC}" type="presOf" srcId="{0404E888-1F6C-4D2C-9656-7C6F2BAD7EC8}" destId="{65051F44-7FBA-48C1-A6F2-D9EB35A15142}" srcOrd="0" destOrd="0" presId="urn:microsoft.com/office/officeart/2005/8/layout/pyramid4"/>
    <dgm:cxn modelId="{FA7196DB-223C-4B68-8694-D672212F1FD5}" type="presParOf" srcId="{65051F44-7FBA-48C1-A6F2-D9EB35A15142}" destId="{CF0CE5BF-947C-4E17-B0A2-A6CDF7972119}" srcOrd="0" destOrd="0" presId="urn:microsoft.com/office/officeart/2005/8/layout/pyramid4"/>
    <dgm:cxn modelId="{23DDD0A3-3E2F-45FD-8E59-E1A6A5906A3D}" type="presParOf" srcId="{65051F44-7FBA-48C1-A6F2-D9EB35A15142}" destId="{657344C5-3D6A-4AAC-A865-18035921025F}" srcOrd="1" destOrd="0" presId="urn:microsoft.com/office/officeart/2005/8/layout/pyramid4"/>
    <dgm:cxn modelId="{6F49CB7C-E8A6-4468-A18A-82538D0A9D1F}" type="presParOf" srcId="{65051F44-7FBA-48C1-A6F2-D9EB35A15142}" destId="{2771718D-B97A-43D2-B84A-A64022AA768A}" srcOrd="2" destOrd="0" presId="urn:microsoft.com/office/officeart/2005/8/layout/pyramid4"/>
    <dgm:cxn modelId="{FD8EC2A3-54C5-44FA-BB23-32AEF203D9D6}" type="presParOf" srcId="{65051F44-7FBA-48C1-A6F2-D9EB35A15142}" destId="{B260D0A7-A0FC-45A7-A67C-0A8FCCE76B86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1A7400-A2AD-40BC-9870-D93CAF6CC202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60AD5F94-1540-454D-B8A6-A658215AB51C}">
      <dgm:prSet phldrT="[Text]"/>
      <dgm:spPr/>
      <dgm:t>
        <a:bodyPr/>
        <a:lstStyle/>
        <a:p>
          <a:r>
            <a:rPr lang="en-US" dirty="0" smtClean="0"/>
            <a:t>Community initiatives to educate and help potential offenders.</a:t>
          </a:r>
          <a:endParaRPr lang="en-GB" dirty="0"/>
        </a:p>
      </dgm:t>
    </dgm:pt>
    <dgm:pt modelId="{9A6A3889-76E4-40D9-8508-140524339552}" type="parTrans" cxnId="{2A18D54E-9413-4DA3-B700-C539B239921A}">
      <dgm:prSet/>
      <dgm:spPr/>
      <dgm:t>
        <a:bodyPr/>
        <a:lstStyle/>
        <a:p>
          <a:endParaRPr lang="en-GB"/>
        </a:p>
      </dgm:t>
    </dgm:pt>
    <dgm:pt modelId="{CDBBAF03-7DDE-4FFE-9097-EFEB72B22528}" type="sibTrans" cxnId="{2A18D54E-9413-4DA3-B700-C539B239921A}">
      <dgm:prSet/>
      <dgm:spPr/>
      <dgm:t>
        <a:bodyPr/>
        <a:lstStyle/>
        <a:p>
          <a:endParaRPr lang="en-GB"/>
        </a:p>
      </dgm:t>
    </dgm:pt>
    <dgm:pt modelId="{420F0203-F75F-42D4-A6C2-BE5B35E680AE}">
      <dgm:prSet phldrT="[Text]"/>
      <dgm:spPr/>
      <dgm:t>
        <a:bodyPr/>
        <a:lstStyle/>
        <a:p>
          <a:r>
            <a:rPr lang="en-US" dirty="0" smtClean="0"/>
            <a:t>Community  policing.</a:t>
          </a:r>
          <a:endParaRPr lang="en-GB" dirty="0"/>
        </a:p>
      </dgm:t>
    </dgm:pt>
    <dgm:pt modelId="{CB2FF2E6-5A59-4EE4-9A40-02A118B818F1}" type="parTrans" cxnId="{E961C174-9E24-4175-AF23-893836299390}">
      <dgm:prSet/>
      <dgm:spPr/>
      <dgm:t>
        <a:bodyPr/>
        <a:lstStyle/>
        <a:p>
          <a:endParaRPr lang="en-GB"/>
        </a:p>
      </dgm:t>
    </dgm:pt>
    <dgm:pt modelId="{0BA98FA5-02A1-413F-947B-3F76F8F20013}" type="sibTrans" cxnId="{E961C174-9E24-4175-AF23-893836299390}">
      <dgm:prSet/>
      <dgm:spPr/>
      <dgm:t>
        <a:bodyPr/>
        <a:lstStyle/>
        <a:p>
          <a:endParaRPr lang="en-GB"/>
        </a:p>
      </dgm:t>
    </dgm:pt>
    <dgm:pt modelId="{7C2D00FE-0791-40C4-ADD9-DA8A4999B23D}">
      <dgm:prSet phldrT="[Text]"/>
      <dgm:spPr/>
      <dgm:t>
        <a:bodyPr/>
        <a:lstStyle/>
        <a:p>
          <a:r>
            <a:rPr lang="en-US" dirty="0" smtClean="0"/>
            <a:t>Community policing.</a:t>
          </a:r>
          <a:endParaRPr lang="en-GB" dirty="0"/>
        </a:p>
      </dgm:t>
    </dgm:pt>
    <dgm:pt modelId="{403D646A-6AF0-47BA-BBBB-7081C040F5B1}" type="parTrans" cxnId="{6A052719-F04E-4FFF-AE18-FFC584B38923}">
      <dgm:prSet/>
      <dgm:spPr/>
      <dgm:t>
        <a:bodyPr/>
        <a:lstStyle/>
        <a:p>
          <a:endParaRPr lang="en-GB"/>
        </a:p>
      </dgm:t>
    </dgm:pt>
    <dgm:pt modelId="{9E0881BB-6D6E-482A-8E8E-D453F2EAF017}" type="sibTrans" cxnId="{6A052719-F04E-4FFF-AE18-FFC584B38923}">
      <dgm:prSet/>
      <dgm:spPr/>
      <dgm:t>
        <a:bodyPr/>
        <a:lstStyle/>
        <a:p>
          <a:endParaRPr lang="en-GB"/>
        </a:p>
      </dgm:t>
    </dgm:pt>
    <dgm:pt modelId="{A2199B94-8757-4882-B747-42F9288B84FF}" type="pres">
      <dgm:prSet presAssocID="{D31A7400-A2AD-40BC-9870-D93CAF6CC20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69FDED4-7905-4C5C-BC0A-8715309D9A2E}" type="pres">
      <dgm:prSet presAssocID="{60AD5F94-1540-454D-B8A6-A658215AB51C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C629584-87CC-4475-89A3-9A0B549BE927}" type="pres">
      <dgm:prSet presAssocID="{60AD5F94-1540-454D-B8A6-A658215AB51C}" presName="gear1srcNode" presStyleLbl="node1" presStyleIdx="0" presStyleCnt="3"/>
      <dgm:spPr/>
      <dgm:t>
        <a:bodyPr/>
        <a:lstStyle/>
        <a:p>
          <a:endParaRPr lang="en-GB"/>
        </a:p>
      </dgm:t>
    </dgm:pt>
    <dgm:pt modelId="{C857F5AB-E2C1-47C0-B318-E7B3E2203871}" type="pres">
      <dgm:prSet presAssocID="{60AD5F94-1540-454D-B8A6-A658215AB51C}" presName="gear1dstNode" presStyleLbl="node1" presStyleIdx="0" presStyleCnt="3"/>
      <dgm:spPr/>
      <dgm:t>
        <a:bodyPr/>
        <a:lstStyle/>
        <a:p>
          <a:endParaRPr lang="en-GB"/>
        </a:p>
      </dgm:t>
    </dgm:pt>
    <dgm:pt modelId="{7F33FF56-82FC-4D95-8FC4-91DF2D31A6C3}" type="pres">
      <dgm:prSet presAssocID="{420F0203-F75F-42D4-A6C2-BE5B35E680AE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D6E885-A602-42C9-B67C-40A8BB01C61E}" type="pres">
      <dgm:prSet presAssocID="{420F0203-F75F-42D4-A6C2-BE5B35E680AE}" presName="gear2srcNode" presStyleLbl="node1" presStyleIdx="1" presStyleCnt="3"/>
      <dgm:spPr/>
      <dgm:t>
        <a:bodyPr/>
        <a:lstStyle/>
        <a:p>
          <a:endParaRPr lang="en-GB"/>
        </a:p>
      </dgm:t>
    </dgm:pt>
    <dgm:pt modelId="{A869B9E8-A1AF-4278-B056-845A5A138FCA}" type="pres">
      <dgm:prSet presAssocID="{420F0203-F75F-42D4-A6C2-BE5B35E680AE}" presName="gear2dstNode" presStyleLbl="node1" presStyleIdx="1" presStyleCnt="3"/>
      <dgm:spPr/>
      <dgm:t>
        <a:bodyPr/>
        <a:lstStyle/>
        <a:p>
          <a:endParaRPr lang="en-GB"/>
        </a:p>
      </dgm:t>
    </dgm:pt>
    <dgm:pt modelId="{1D94FBA4-6409-4CF1-BE15-5FAA631494F6}" type="pres">
      <dgm:prSet presAssocID="{7C2D00FE-0791-40C4-ADD9-DA8A4999B23D}" presName="gear3" presStyleLbl="node1" presStyleIdx="2" presStyleCnt="3"/>
      <dgm:spPr/>
      <dgm:t>
        <a:bodyPr/>
        <a:lstStyle/>
        <a:p>
          <a:endParaRPr lang="en-GB"/>
        </a:p>
      </dgm:t>
    </dgm:pt>
    <dgm:pt modelId="{C8F676EF-E182-4C4A-974A-A37E052CD13E}" type="pres">
      <dgm:prSet presAssocID="{7C2D00FE-0791-40C4-ADD9-DA8A4999B23D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CDC94A-4375-47A4-B0AF-398C0FDDC29C}" type="pres">
      <dgm:prSet presAssocID="{7C2D00FE-0791-40C4-ADD9-DA8A4999B23D}" presName="gear3srcNode" presStyleLbl="node1" presStyleIdx="2" presStyleCnt="3"/>
      <dgm:spPr/>
      <dgm:t>
        <a:bodyPr/>
        <a:lstStyle/>
        <a:p>
          <a:endParaRPr lang="en-GB"/>
        </a:p>
      </dgm:t>
    </dgm:pt>
    <dgm:pt modelId="{C1938B53-C4F6-4AD8-86D0-73CFEEEA545D}" type="pres">
      <dgm:prSet presAssocID="{7C2D00FE-0791-40C4-ADD9-DA8A4999B23D}" presName="gear3dstNode" presStyleLbl="node1" presStyleIdx="2" presStyleCnt="3"/>
      <dgm:spPr/>
      <dgm:t>
        <a:bodyPr/>
        <a:lstStyle/>
        <a:p>
          <a:endParaRPr lang="en-GB"/>
        </a:p>
      </dgm:t>
    </dgm:pt>
    <dgm:pt modelId="{2E7C6B82-6D88-4D13-904A-ED1802E62655}" type="pres">
      <dgm:prSet presAssocID="{CDBBAF03-7DDE-4FFE-9097-EFEB72B22528}" presName="connector1" presStyleLbl="sibTrans2D1" presStyleIdx="0" presStyleCnt="3"/>
      <dgm:spPr/>
      <dgm:t>
        <a:bodyPr/>
        <a:lstStyle/>
        <a:p>
          <a:endParaRPr lang="en-GB"/>
        </a:p>
      </dgm:t>
    </dgm:pt>
    <dgm:pt modelId="{1EFD763F-54FF-4CDA-A82A-8AD27432D009}" type="pres">
      <dgm:prSet presAssocID="{0BA98FA5-02A1-413F-947B-3F76F8F20013}" presName="connector2" presStyleLbl="sibTrans2D1" presStyleIdx="1" presStyleCnt="3"/>
      <dgm:spPr/>
      <dgm:t>
        <a:bodyPr/>
        <a:lstStyle/>
        <a:p>
          <a:endParaRPr lang="en-GB"/>
        </a:p>
      </dgm:t>
    </dgm:pt>
    <dgm:pt modelId="{A7A907AE-F08C-4185-A2F3-1DA9C0C34957}" type="pres">
      <dgm:prSet presAssocID="{9E0881BB-6D6E-482A-8E8E-D453F2EAF017}" presName="connector3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BC24D3CA-060C-4104-97D4-09EB9BFEE980}" type="presOf" srcId="{9E0881BB-6D6E-482A-8E8E-D453F2EAF017}" destId="{A7A907AE-F08C-4185-A2F3-1DA9C0C34957}" srcOrd="0" destOrd="0" presId="urn:microsoft.com/office/officeart/2005/8/layout/gear1"/>
    <dgm:cxn modelId="{03E2C1C9-6233-41A9-ADED-F5278F865555}" type="presOf" srcId="{7C2D00FE-0791-40C4-ADD9-DA8A4999B23D}" destId="{C8F676EF-E182-4C4A-974A-A37E052CD13E}" srcOrd="1" destOrd="0" presId="urn:microsoft.com/office/officeart/2005/8/layout/gear1"/>
    <dgm:cxn modelId="{98A08746-964A-4491-923F-44A2F7DA104D}" type="presOf" srcId="{60AD5F94-1540-454D-B8A6-A658215AB51C}" destId="{C857F5AB-E2C1-47C0-B318-E7B3E2203871}" srcOrd="2" destOrd="0" presId="urn:microsoft.com/office/officeart/2005/8/layout/gear1"/>
    <dgm:cxn modelId="{2A18D54E-9413-4DA3-B700-C539B239921A}" srcId="{D31A7400-A2AD-40BC-9870-D93CAF6CC202}" destId="{60AD5F94-1540-454D-B8A6-A658215AB51C}" srcOrd="0" destOrd="0" parTransId="{9A6A3889-76E4-40D9-8508-140524339552}" sibTransId="{CDBBAF03-7DDE-4FFE-9097-EFEB72B22528}"/>
    <dgm:cxn modelId="{99AD58EA-C669-40B7-8341-C3BB9E656279}" type="presOf" srcId="{D31A7400-A2AD-40BC-9870-D93CAF6CC202}" destId="{A2199B94-8757-4882-B747-42F9288B84FF}" srcOrd="0" destOrd="0" presId="urn:microsoft.com/office/officeart/2005/8/layout/gear1"/>
    <dgm:cxn modelId="{64E4DCCA-9095-42F0-84FD-82855690D66B}" type="presOf" srcId="{CDBBAF03-7DDE-4FFE-9097-EFEB72B22528}" destId="{2E7C6B82-6D88-4D13-904A-ED1802E62655}" srcOrd="0" destOrd="0" presId="urn:microsoft.com/office/officeart/2005/8/layout/gear1"/>
    <dgm:cxn modelId="{BE6CA6D3-74DA-41AD-ACDB-8DC56560788A}" type="presOf" srcId="{420F0203-F75F-42D4-A6C2-BE5B35E680AE}" destId="{8DD6E885-A602-42C9-B67C-40A8BB01C61E}" srcOrd="1" destOrd="0" presId="urn:microsoft.com/office/officeart/2005/8/layout/gear1"/>
    <dgm:cxn modelId="{6A052719-F04E-4FFF-AE18-FFC584B38923}" srcId="{D31A7400-A2AD-40BC-9870-D93CAF6CC202}" destId="{7C2D00FE-0791-40C4-ADD9-DA8A4999B23D}" srcOrd="2" destOrd="0" parTransId="{403D646A-6AF0-47BA-BBBB-7081C040F5B1}" sibTransId="{9E0881BB-6D6E-482A-8E8E-D453F2EAF017}"/>
    <dgm:cxn modelId="{928541B8-20A9-4E5E-AB67-AAAEEB8C54BF}" type="presOf" srcId="{420F0203-F75F-42D4-A6C2-BE5B35E680AE}" destId="{A869B9E8-A1AF-4278-B056-845A5A138FCA}" srcOrd="2" destOrd="0" presId="urn:microsoft.com/office/officeart/2005/8/layout/gear1"/>
    <dgm:cxn modelId="{6D031BCA-ACFF-4613-A6D7-6021DCDEC9DB}" type="presOf" srcId="{7C2D00FE-0791-40C4-ADD9-DA8A4999B23D}" destId="{1D94FBA4-6409-4CF1-BE15-5FAA631494F6}" srcOrd="0" destOrd="0" presId="urn:microsoft.com/office/officeart/2005/8/layout/gear1"/>
    <dgm:cxn modelId="{EF140365-54E3-4643-BB0B-12C2DD5AF1A3}" type="presOf" srcId="{7C2D00FE-0791-40C4-ADD9-DA8A4999B23D}" destId="{BFCDC94A-4375-47A4-B0AF-398C0FDDC29C}" srcOrd="2" destOrd="0" presId="urn:microsoft.com/office/officeart/2005/8/layout/gear1"/>
    <dgm:cxn modelId="{491B04DD-FC54-4D1E-9147-D7FCFDCFAE2E}" type="presOf" srcId="{0BA98FA5-02A1-413F-947B-3F76F8F20013}" destId="{1EFD763F-54FF-4CDA-A82A-8AD27432D009}" srcOrd="0" destOrd="0" presId="urn:microsoft.com/office/officeart/2005/8/layout/gear1"/>
    <dgm:cxn modelId="{5E93F520-4B69-4935-A931-850B93EBDEEF}" type="presOf" srcId="{60AD5F94-1540-454D-B8A6-A658215AB51C}" destId="{769FDED4-7905-4C5C-BC0A-8715309D9A2E}" srcOrd="0" destOrd="0" presId="urn:microsoft.com/office/officeart/2005/8/layout/gear1"/>
    <dgm:cxn modelId="{BF7D9611-68A9-4B31-9215-C7D15AF21E4E}" type="presOf" srcId="{420F0203-F75F-42D4-A6C2-BE5B35E680AE}" destId="{7F33FF56-82FC-4D95-8FC4-91DF2D31A6C3}" srcOrd="0" destOrd="0" presId="urn:microsoft.com/office/officeart/2005/8/layout/gear1"/>
    <dgm:cxn modelId="{E961C174-9E24-4175-AF23-893836299390}" srcId="{D31A7400-A2AD-40BC-9870-D93CAF6CC202}" destId="{420F0203-F75F-42D4-A6C2-BE5B35E680AE}" srcOrd="1" destOrd="0" parTransId="{CB2FF2E6-5A59-4EE4-9A40-02A118B818F1}" sibTransId="{0BA98FA5-02A1-413F-947B-3F76F8F20013}"/>
    <dgm:cxn modelId="{8F3BC6E6-EEBB-41BA-965F-ACD9290ACB99}" type="presOf" srcId="{60AD5F94-1540-454D-B8A6-A658215AB51C}" destId="{9C629584-87CC-4475-89A3-9A0B549BE927}" srcOrd="1" destOrd="0" presId="urn:microsoft.com/office/officeart/2005/8/layout/gear1"/>
    <dgm:cxn modelId="{9C2EEBAF-58EB-4A77-91C5-84F35F8177BD}" type="presOf" srcId="{7C2D00FE-0791-40C4-ADD9-DA8A4999B23D}" destId="{C1938B53-C4F6-4AD8-86D0-73CFEEEA545D}" srcOrd="3" destOrd="0" presId="urn:microsoft.com/office/officeart/2005/8/layout/gear1"/>
    <dgm:cxn modelId="{C067CA4B-46B1-4567-B435-3C4F2AE215AD}" type="presParOf" srcId="{A2199B94-8757-4882-B747-42F9288B84FF}" destId="{769FDED4-7905-4C5C-BC0A-8715309D9A2E}" srcOrd="0" destOrd="0" presId="urn:microsoft.com/office/officeart/2005/8/layout/gear1"/>
    <dgm:cxn modelId="{11E15D85-9C2D-4519-BA61-032A9355FBE4}" type="presParOf" srcId="{A2199B94-8757-4882-B747-42F9288B84FF}" destId="{9C629584-87CC-4475-89A3-9A0B549BE927}" srcOrd="1" destOrd="0" presId="urn:microsoft.com/office/officeart/2005/8/layout/gear1"/>
    <dgm:cxn modelId="{4F4B28E4-687D-49A0-BD59-F037AC0C4F68}" type="presParOf" srcId="{A2199B94-8757-4882-B747-42F9288B84FF}" destId="{C857F5AB-E2C1-47C0-B318-E7B3E2203871}" srcOrd="2" destOrd="0" presId="urn:microsoft.com/office/officeart/2005/8/layout/gear1"/>
    <dgm:cxn modelId="{427CE3B6-578E-44EC-8067-E3A522B41595}" type="presParOf" srcId="{A2199B94-8757-4882-B747-42F9288B84FF}" destId="{7F33FF56-82FC-4D95-8FC4-91DF2D31A6C3}" srcOrd="3" destOrd="0" presId="urn:microsoft.com/office/officeart/2005/8/layout/gear1"/>
    <dgm:cxn modelId="{18846C6A-D83B-4782-97B2-B09B5A7EF461}" type="presParOf" srcId="{A2199B94-8757-4882-B747-42F9288B84FF}" destId="{8DD6E885-A602-42C9-B67C-40A8BB01C61E}" srcOrd="4" destOrd="0" presId="urn:microsoft.com/office/officeart/2005/8/layout/gear1"/>
    <dgm:cxn modelId="{3C717832-B7C5-4F03-B431-D8AC3CB219C8}" type="presParOf" srcId="{A2199B94-8757-4882-B747-42F9288B84FF}" destId="{A869B9E8-A1AF-4278-B056-845A5A138FCA}" srcOrd="5" destOrd="0" presId="urn:microsoft.com/office/officeart/2005/8/layout/gear1"/>
    <dgm:cxn modelId="{98C41816-B567-42A5-84A2-470F92B11B58}" type="presParOf" srcId="{A2199B94-8757-4882-B747-42F9288B84FF}" destId="{1D94FBA4-6409-4CF1-BE15-5FAA631494F6}" srcOrd="6" destOrd="0" presId="urn:microsoft.com/office/officeart/2005/8/layout/gear1"/>
    <dgm:cxn modelId="{36FD7DD8-8926-447E-A254-E18E50C63AA5}" type="presParOf" srcId="{A2199B94-8757-4882-B747-42F9288B84FF}" destId="{C8F676EF-E182-4C4A-974A-A37E052CD13E}" srcOrd="7" destOrd="0" presId="urn:microsoft.com/office/officeart/2005/8/layout/gear1"/>
    <dgm:cxn modelId="{B67796B1-D881-4BB5-B4C9-48F6C09854CC}" type="presParOf" srcId="{A2199B94-8757-4882-B747-42F9288B84FF}" destId="{BFCDC94A-4375-47A4-B0AF-398C0FDDC29C}" srcOrd="8" destOrd="0" presId="urn:microsoft.com/office/officeart/2005/8/layout/gear1"/>
    <dgm:cxn modelId="{0285A69B-AD73-46EF-BFEE-1435ADE02D75}" type="presParOf" srcId="{A2199B94-8757-4882-B747-42F9288B84FF}" destId="{C1938B53-C4F6-4AD8-86D0-73CFEEEA545D}" srcOrd="9" destOrd="0" presId="urn:microsoft.com/office/officeart/2005/8/layout/gear1"/>
    <dgm:cxn modelId="{2BAB89F5-2425-40BA-8F46-258A2A9189AA}" type="presParOf" srcId="{A2199B94-8757-4882-B747-42F9288B84FF}" destId="{2E7C6B82-6D88-4D13-904A-ED1802E62655}" srcOrd="10" destOrd="0" presId="urn:microsoft.com/office/officeart/2005/8/layout/gear1"/>
    <dgm:cxn modelId="{9F40332E-93F4-4B13-9DAC-E9E909184E35}" type="presParOf" srcId="{A2199B94-8757-4882-B747-42F9288B84FF}" destId="{1EFD763F-54FF-4CDA-A82A-8AD27432D009}" srcOrd="11" destOrd="0" presId="urn:microsoft.com/office/officeart/2005/8/layout/gear1"/>
    <dgm:cxn modelId="{5EB6E800-542E-4122-8E66-742438AE6FC3}" type="presParOf" srcId="{A2199B94-8757-4882-B747-42F9288B84FF}" destId="{A7A907AE-F08C-4185-A2F3-1DA9C0C3495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401E5C-45F7-4A6A-90BE-255FF77A6416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0507827-C419-4455-9E56-E4D5476B484D}">
      <dgm:prSet phldrT="[Text]"/>
      <dgm:spPr/>
      <dgm:t>
        <a:bodyPr/>
        <a:lstStyle/>
        <a:p>
          <a:r>
            <a:rPr lang="en-US" dirty="0" smtClean="0"/>
            <a:t>Ban on assault weapons</a:t>
          </a:r>
          <a:endParaRPr lang="en-GB" dirty="0"/>
        </a:p>
      </dgm:t>
    </dgm:pt>
    <dgm:pt modelId="{4E45BA87-A7DF-4B40-92E6-C333D2C4C697}" type="parTrans" cxnId="{D630763C-7E87-48EB-B970-BFCEB89359F7}">
      <dgm:prSet/>
      <dgm:spPr/>
      <dgm:t>
        <a:bodyPr/>
        <a:lstStyle/>
        <a:p>
          <a:endParaRPr lang="en-GB"/>
        </a:p>
      </dgm:t>
    </dgm:pt>
    <dgm:pt modelId="{D6BA4142-38E2-43A8-B77F-AE579D92DBCB}" type="sibTrans" cxnId="{D630763C-7E87-48EB-B970-BFCEB89359F7}">
      <dgm:prSet/>
      <dgm:spPr/>
      <dgm:t>
        <a:bodyPr/>
        <a:lstStyle/>
        <a:p>
          <a:endParaRPr lang="en-GB"/>
        </a:p>
      </dgm:t>
    </dgm:pt>
    <dgm:pt modelId="{63BD6F77-DA99-40CB-A832-B47881187882}">
      <dgm:prSet phldrT="[Text]"/>
      <dgm:spPr/>
      <dgm:t>
        <a:bodyPr/>
        <a:lstStyle/>
        <a:p>
          <a:r>
            <a:rPr lang="en-US" dirty="0" smtClean="0"/>
            <a:t>Enactment of new gun laws</a:t>
          </a:r>
          <a:endParaRPr lang="en-GB" dirty="0"/>
        </a:p>
      </dgm:t>
    </dgm:pt>
    <dgm:pt modelId="{D5CF97B7-F06C-43CB-A5F0-8936D799CB10}" type="parTrans" cxnId="{255ACCA9-E241-47C5-AB6C-55C2CA628027}">
      <dgm:prSet/>
      <dgm:spPr/>
      <dgm:t>
        <a:bodyPr/>
        <a:lstStyle/>
        <a:p>
          <a:endParaRPr lang="en-GB"/>
        </a:p>
      </dgm:t>
    </dgm:pt>
    <dgm:pt modelId="{1BA4F219-D1DA-4448-A57B-140F81827817}" type="sibTrans" cxnId="{255ACCA9-E241-47C5-AB6C-55C2CA628027}">
      <dgm:prSet/>
      <dgm:spPr/>
      <dgm:t>
        <a:bodyPr/>
        <a:lstStyle/>
        <a:p>
          <a:endParaRPr lang="en-GB"/>
        </a:p>
      </dgm:t>
    </dgm:pt>
    <dgm:pt modelId="{2BC47C92-2BCB-4F16-8C4E-B3661C14819A}">
      <dgm:prSet phldrT="[Text]"/>
      <dgm:spPr/>
      <dgm:t>
        <a:bodyPr/>
        <a:lstStyle/>
        <a:p>
          <a:r>
            <a:rPr lang="en-US" dirty="0" smtClean="0"/>
            <a:t>Stricter enforcement of laws</a:t>
          </a:r>
          <a:endParaRPr lang="en-GB" dirty="0"/>
        </a:p>
      </dgm:t>
    </dgm:pt>
    <dgm:pt modelId="{60097C98-8BEE-4322-BF90-316874DF7B7D}" type="parTrans" cxnId="{45CBB4FE-34A7-4A14-B54B-067B1027590A}">
      <dgm:prSet/>
      <dgm:spPr/>
      <dgm:t>
        <a:bodyPr/>
        <a:lstStyle/>
        <a:p>
          <a:endParaRPr lang="en-GB"/>
        </a:p>
      </dgm:t>
    </dgm:pt>
    <dgm:pt modelId="{33EA1AB4-4EAF-4DA9-BBE0-DDF6B5C00362}" type="sibTrans" cxnId="{45CBB4FE-34A7-4A14-B54B-067B1027590A}">
      <dgm:prSet/>
      <dgm:spPr/>
      <dgm:t>
        <a:bodyPr/>
        <a:lstStyle/>
        <a:p>
          <a:endParaRPr lang="en-GB"/>
        </a:p>
      </dgm:t>
    </dgm:pt>
    <dgm:pt modelId="{28899FAC-0E96-472E-A1A9-49FC6D285C46}" type="pres">
      <dgm:prSet presAssocID="{A1401E5C-45F7-4A6A-90BE-255FF77A641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811B26B-054F-4E7D-B1A0-EF5C1128BA4C}" type="pres">
      <dgm:prSet presAssocID="{A1401E5C-45F7-4A6A-90BE-255FF77A6416}" presName="cycle" presStyleCnt="0"/>
      <dgm:spPr/>
    </dgm:pt>
    <dgm:pt modelId="{A4CF6215-036B-4756-B99E-C1CFDD8D3C9E}" type="pres">
      <dgm:prSet presAssocID="{A1401E5C-45F7-4A6A-90BE-255FF77A6416}" presName="centerShape" presStyleCnt="0"/>
      <dgm:spPr/>
    </dgm:pt>
    <dgm:pt modelId="{349D12FF-8653-4F02-8E42-956CE6104E64}" type="pres">
      <dgm:prSet presAssocID="{A1401E5C-45F7-4A6A-90BE-255FF77A6416}" presName="connSite" presStyleLbl="node1" presStyleIdx="0" presStyleCnt="4"/>
      <dgm:spPr/>
    </dgm:pt>
    <dgm:pt modelId="{820435FA-422F-4A8E-A251-4759225B02F3}" type="pres">
      <dgm:prSet presAssocID="{A1401E5C-45F7-4A6A-90BE-255FF77A6416}" presName="visible" presStyleLbl="node1" presStyleIdx="0" presStyleCnt="4" custScaleX="189662" custLinFactNeighborX="-55284" custLinFactNeighborY="-140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EEF28274-053C-4149-9025-51D1E94AD153}" type="pres">
      <dgm:prSet presAssocID="{4E45BA87-A7DF-4B40-92E6-C333D2C4C697}" presName="Name25" presStyleLbl="parChTrans1D1" presStyleIdx="0" presStyleCnt="3"/>
      <dgm:spPr/>
      <dgm:t>
        <a:bodyPr/>
        <a:lstStyle/>
        <a:p>
          <a:endParaRPr lang="en-GB"/>
        </a:p>
      </dgm:t>
    </dgm:pt>
    <dgm:pt modelId="{D0194459-F5D1-441E-AF7B-7D075EC0CF20}" type="pres">
      <dgm:prSet presAssocID="{70507827-C419-4455-9E56-E4D5476B484D}" presName="node" presStyleCnt="0"/>
      <dgm:spPr/>
    </dgm:pt>
    <dgm:pt modelId="{A557C361-4D9C-4573-811D-950222DD5FC4}" type="pres">
      <dgm:prSet presAssocID="{70507827-C419-4455-9E56-E4D5476B484D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05A022-A655-4379-A1C4-AB78BAD13387}" type="pres">
      <dgm:prSet presAssocID="{70507827-C419-4455-9E56-E4D5476B484D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8DC1BC-1CAA-417A-9A88-AB241CB1D479}" type="pres">
      <dgm:prSet presAssocID="{D5CF97B7-F06C-43CB-A5F0-8936D799CB10}" presName="Name25" presStyleLbl="parChTrans1D1" presStyleIdx="1" presStyleCnt="3"/>
      <dgm:spPr/>
      <dgm:t>
        <a:bodyPr/>
        <a:lstStyle/>
        <a:p>
          <a:endParaRPr lang="en-GB"/>
        </a:p>
      </dgm:t>
    </dgm:pt>
    <dgm:pt modelId="{CC3C1268-3EED-4BFB-9F55-E4F57396394B}" type="pres">
      <dgm:prSet presAssocID="{63BD6F77-DA99-40CB-A832-B47881187882}" presName="node" presStyleCnt="0"/>
      <dgm:spPr/>
    </dgm:pt>
    <dgm:pt modelId="{D5A2970D-4857-4F80-9D31-0DB3ECE07974}" type="pres">
      <dgm:prSet presAssocID="{63BD6F77-DA99-40CB-A832-B47881187882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0EE98F-44C8-43D8-8394-CD575DFC5639}" type="pres">
      <dgm:prSet presAssocID="{63BD6F77-DA99-40CB-A832-B47881187882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88BC55-61B5-4A04-A1D1-26B947AE11C9}" type="pres">
      <dgm:prSet presAssocID="{60097C98-8BEE-4322-BF90-316874DF7B7D}" presName="Name25" presStyleLbl="parChTrans1D1" presStyleIdx="2" presStyleCnt="3"/>
      <dgm:spPr/>
      <dgm:t>
        <a:bodyPr/>
        <a:lstStyle/>
        <a:p>
          <a:endParaRPr lang="en-GB"/>
        </a:p>
      </dgm:t>
    </dgm:pt>
    <dgm:pt modelId="{4CC5DBE3-A59F-4F45-B628-3772D2BB1851}" type="pres">
      <dgm:prSet presAssocID="{2BC47C92-2BCB-4F16-8C4E-B3661C14819A}" presName="node" presStyleCnt="0"/>
      <dgm:spPr/>
    </dgm:pt>
    <dgm:pt modelId="{01FDE175-B7C4-440C-B766-E49AB818C450}" type="pres">
      <dgm:prSet presAssocID="{2BC47C92-2BCB-4F16-8C4E-B3661C14819A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00B382-B027-4627-85F5-4CB5C023EBA9}" type="pres">
      <dgm:prSet presAssocID="{2BC47C92-2BCB-4F16-8C4E-B3661C14819A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893A43C-2EDC-4260-A0DB-DAF7AF741689}" type="presOf" srcId="{70507827-C419-4455-9E56-E4D5476B484D}" destId="{A557C361-4D9C-4573-811D-950222DD5FC4}" srcOrd="0" destOrd="0" presId="urn:microsoft.com/office/officeart/2005/8/layout/radial2"/>
    <dgm:cxn modelId="{2F632951-2187-4C21-AC07-F43A1DB426C0}" type="presOf" srcId="{63BD6F77-DA99-40CB-A832-B47881187882}" destId="{D5A2970D-4857-4F80-9D31-0DB3ECE07974}" srcOrd="0" destOrd="0" presId="urn:microsoft.com/office/officeart/2005/8/layout/radial2"/>
    <dgm:cxn modelId="{D630763C-7E87-48EB-B970-BFCEB89359F7}" srcId="{A1401E5C-45F7-4A6A-90BE-255FF77A6416}" destId="{70507827-C419-4455-9E56-E4D5476B484D}" srcOrd="0" destOrd="0" parTransId="{4E45BA87-A7DF-4B40-92E6-C333D2C4C697}" sibTransId="{D6BA4142-38E2-43A8-B77F-AE579D92DBCB}"/>
    <dgm:cxn modelId="{4D5863E4-527F-4DEC-9E72-BAB8A44233B2}" type="presOf" srcId="{2BC47C92-2BCB-4F16-8C4E-B3661C14819A}" destId="{01FDE175-B7C4-440C-B766-E49AB818C450}" srcOrd="0" destOrd="0" presId="urn:microsoft.com/office/officeart/2005/8/layout/radial2"/>
    <dgm:cxn modelId="{45CBB4FE-34A7-4A14-B54B-067B1027590A}" srcId="{A1401E5C-45F7-4A6A-90BE-255FF77A6416}" destId="{2BC47C92-2BCB-4F16-8C4E-B3661C14819A}" srcOrd="2" destOrd="0" parTransId="{60097C98-8BEE-4322-BF90-316874DF7B7D}" sibTransId="{33EA1AB4-4EAF-4DA9-BBE0-DDF6B5C00362}"/>
    <dgm:cxn modelId="{3D594E0C-E740-496B-AD94-8FF7F831481B}" type="presOf" srcId="{A1401E5C-45F7-4A6A-90BE-255FF77A6416}" destId="{28899FAC-0E96-472E-A1A9-49FC6D285C46}" srcOrd="0" destOrd="0" presId="urn:microsoft.com/office/officeart/2005/8/layout/radial2"/>
    <dgm:cxn modelId="{45A0B88A-A776-4CB1-874E-6E3D7A7B90D2}" type="presOf" srcId="{60097C98-8BEE-4322-BF90-316874DF7B7D}" destId="{CC88BC55-61B5-4A04-A1D1-26B947AE11C9}" srcOrd="0" destOrd="0" presId="urn:microsoft.com/office/officeart/2005/8/layout/radial2"/>
    <dgm:cxn modelId="{9AB8BE37-2545-4C3F-897F-0B064338ACE9}" type="presOf" srcId="{D5CF97B7-F06C-43CB-A5F0-8936D799CB10}" destId="{878DC1BC-1CAA-417A-9A88-AB241CB1D479}" srcOrd="0" destOrd="0" presId="urn:microsoft.com/office/officeart/2005/8/layout/radial2"/>
    <dgm:cxn modelId="{E67B0062-7755-4E10-8A13-BC5A74F6CF9B}" type="presOf" srcId="{4E45BA87-A7DF-4B40-92E6-C333D2C4C697}" destId="{EEF28274-053C-4149-9025-51D1E94AD153}" srcOrd="0" destOrd="0" presId="urn:microsoft.com/office/officeart/2005/8/layout/radial2"/>
    <dgm:cxn modelId="{255ACCA9-E241-47C5-AB6C-55C2CA628027}" srcId="{A1401E5C-45F7-4A6A-90BE-255FF77A6416}" destId="{63BD6F77-DA99-40CB-A832-B47881187882}" srcOrd="1" destOrd="0" parTransId="{D5CF97B7-F06C-43CB-A5F0-8936D799CB10}" sibTransId="{1BA4F219-D1DA-4448-A57B-140F81827817}"/>
    <dgm:cxn modelId="{75A5323A-2085-4EF6-B6D4-CACF9E35EF5F}" type="presParOf" srcId="{28899FAC-0E96-472E-A1A9-49FC6D285C46}" destId="{9811B26B-054F-4E7D-B1A0-EF5C1128BA4C}" srcOrd="0" destOrd="0" presId="urn:microsoft.com/office/officeart/2005/8/layout/radial2"/>
    <dgm:cxn modelId="{5AA42657-486C-4E9E-9B64-EC2EA9316087}" type="presParOf" srcId="{9811B26B-054F-4E7D-B1A0-EF5C1128BA4C}" destId="{A4CF6215-036B-4756-B99E-C1CFDD8D3C9E}" srcOrd="0" destOrd="0" presId="urn:microsoft.com/office/officeart/2005/8/layout/radial2"/>
    <dgm:cxn modelId="{477A1823-B842-41F5-9977-ACCD2212029B}" type="presParOf" srcId="{A4CF6215-036B-4756-B99E-C1CFDD8D3C9E}" destId="{349D12FF-8653-4F02-8E42-956CE6104E64}" srcOrd="0" destOrd="0" presId="urn:microsoft.com/office/officeart/2005/8/layout/radial2"/>
    <dgm:cxn modelId="{250F7CAC-0C36-4BB0-B032-8C27E43B9E2A}" type="presParOf" srcId="{A4CF6215-036B-4756-B99E-C1CFDD8D3C9E}" destId="{820435FA-422F-4A8E-A251-4759225B02F3}" srcOrd="1" destOrd="0" presId="urn:microsoft.com/office/officeart/2005/8/layout/radial2"/>
    <dgm:cxn modelId="{46AECE44-64E6-4AEF-A91C-23BF91274DC0}" type="presParOf" srcId="{9811B26B-054F-4E7D-B1A0-EF5C1128BA4C}" destId="{EEF28274-053C-4149-9025-51D1E94AD153}" srcOrd="1" destOrd="0" presId="urn:microsoft.com/office/officeart/2005/8/layout/radial2"/>
    <dgm:cxn modelId="{6F08908D-F553-4D97-AF6E-362E7A879519}" type="presParOf" srcId="{9811B26B-054F-4E7D-B1A0-EF5C1128BA4C}" destId="{D0194459-F5D1-441E-AF7B-7D075EC0CF20}" srcOrd="2" destOrd="0" presId="urn:microsoft.com/office/officeart/2005/8/layout/radial2"/>
    <dgm:cxn modelId="{A3E61ADF-80A5-415E-9291-25390A03B841}" type="presParOf" srcId="{D0194459-F5D1-441E-AF7B-7D075EC0CF20}" destId="{A557C361-4D9C-4573-811D-950222DD5FC4}" srcOrd="0" destOrd="0" presId="urn:microsoft.com/office/officeart/2005/8/layout/radial2"/>
    <dgm:cxn modelId="{750D6DAE-6F1C-4C0D-854A-E901D519263D}" type="presParOf" srcId="{D0194459-F5D1-441E-AF7B-7D075EC0CF20}" destId="{0E05A022-A655-4379-A1C4-AB78BAD13387}" srcOrd="1" destOrd="0" presId="urn:microsoft.com/office/officeart/2005/8/layout/radial2"/>
    <dgm:cxn modelId="{F7329462-6D70-484F-B79E-8DAFE98CD5EF}" type="presParOf" srcId="{9811B26B-054F-4E7D-B1A0-EF5C1128BA4C}" destId="{878DC1BC-1CAA-417A-9A88-AB241CB1D479}" srcOrd="3" destOrd="0" presId="urn:microsoft.com/office/officeart/2005/8/layout/radial2"/>
    <dgm:cxn modelId="{16C69734-83BE-43C6-A68D-680A8285D565}" type="presParOf" srcId="{9811B26B-054F-4E7D-B1A0-EF5C1128BA4C}" destId="{CC3C1268-3EED-4BFB-9F55-E4F57396394B}" srcOrd="4" destOrd="0" presId="urn:microsoft.com/office/officeart/2005/8/layout/radial2"/>
    <dgm:cxn modelId="{90EA1380-B757-48A6-9469-766FE3CCA3E4}" type="presParOf" srcId="{CC3C1268-3EED-4BFB-9F55-E4F57396394B}" destId="{D5A2970D-4857-4F80-9D31-0DB3ECE07974}" srcOrd="0" destOrd="0" presId="urn:microsoft.com/office/officeart/2005/8/layout/radial2"/>
    <dgm:cxn modelId="{FCFE3645-1EF8-4F9C-8F61-8C2669681425}" type="presParOf" srcId="{CC3C1268-3EED-4BFB-9F55-E4F57396394B}" destId="{6B0EE98F-44C8-43D8-8394-CD575DFC5639}" srcOrd="1" destOrd="0" presId="urn:microsoft.com/office/officeart/2005/8/layout/radial2"/>
    <dgm:cxn modelId="{0059423A-6AE2-4D5A-A85E-110F9923B867}" type="presParOf" srcId="{9811B26B-054F-4E7D-B1A0-EF5C1128BA4C}" destId="{CC88BC55-61B5-4A04-A1D1-26B947AE11C9}" srcOrd="5" destOrd="0" presId="urn:microsoft.com/office/officeart/2005/8/layout/radial2"/>
    <dgm:cxn modelId="{9CDBE276-DCF0-42BB-A02A-23FE26E88119}" type="presParOf" srcId="{9811B26B-054F-4E7D-B1A0-EF5C1128BA4C}" destId="{4CC5DBE3-A59F-4F45-B628-3772D2BB1851}" srcOrd="6" destOrd="0" presId="urn:microsoft.com/office/officeart/2005/8/layout/radial2"/>
    <dgm:cxn modelId="{F31A9E0F-2979-420E-958B-D9DD6F137011}" type="presParOf" srcId="{4CC5DBE3-A59F-4F45-B628-3772D2BB1851}" destId="{01FDE175-B7C4-440C-B766-E49AB818C450}" srcOrd="0" destOrd="0" presId="urn:microsoft.com/office/officeart/2005/8/layout/radial2"/>
    <dgm:cxn modelId="{C4774C8E-4B97-43AE-A7ED-67EB32BED148}" type="presParOf" srcId="{4CC5DBE3-A59F-4F45-B628-3772D2BB1851}" destId="{5800B382-B027-4627-85F5-4CB5C023EBA9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12CD2-3ED9-49E6-AE5D-8319FA731292}">
      <dsp:nvSpPr>
        <dsp:cNvPr id="0" name=""/>
        <dsp:cNvSpPr/>
      </dsp:nvSpPr>
      <dsp:spPr>
        <a:xfrm>
          <a:off x="1933462" y="621278"/>
          <a:ext cx="4142243" cy="4142243"/>
        </a:xfrm>
        <a:prstGeom prst="blockArc">
          <a:avLst>
            <a:gd name="adj1" fmla="val 10800000"/>
            <a:gd name="adj2" fmla="val 162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D4CB2-1275-40A5-B0CC-9E082B3DA668}">
      <dsp:nvSpPr>
        <dsp:cNvPr id="0" name=""/>
        <dsp:cNvSpPr/>
      </dsp:nvSpPr>
      <dsp:spPr>
        <a:xfrm>
          <a:off x="1933462" y="621278"/>
          <a:ext cx="4142243" cy="4142243"/>
        </a:xfrm>
        <a:prstGeom prst="blockArc">
          <a:avLst>
            <a:gd name="adj1" fmla="val 5400000"/>
            <a:gd name="adj2" fmla="val 10800000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D2C35-1770-4474-8D1A-3CEE25C180A5}">
      <dsp:nvSpPr>
        <dsp:cNvPr id="0" name=""/>
        <dsp:cNvSpPr/>
      </dsp:nvSpPr>
      <dsp:spPr>
        <a:xfrm>
          <a:off x="2325807" y="659686"/>
          <a:ext cx="4142243" cy="4142243"/>
        </a:xfrm>
        <a:prstGeom prst="blockArc">
          <a:avLst>
            <a:gd name="adj1" fmla="val 21588851"/>
            <a:gd name="adj2" fmla="val 6070939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0B0DEC-7554-43D7-B5CE-7ADD2702A6AE}">
      <dsp:nvSpPr>
        <dsp:cNvPr id="0" name=""/>
        <dsp:cNvSpPr/>
      </dsp:nvSpPr>
      <dsp:spPr>
        <a:xfrm>
          <a:off x="2327025" y="582628"/>
          <a:ext cx="4142243" cy="4142243"/>
        </a:xfrm>
        <a:prstGeom prst="blockArc">
          <a:avLst>
            <a:gd name="adj1" fmla="val 15526951"/>
            <a:gd name="adj2" fmla="val 119816"/>
            <a:gd name="adj3" fmla="val 463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D7B8D-D70F-4CCB-AB8B-8A1C295B1AAE}">
      <dsp:nvSpPr>
        <dsp:cNvPr id="0" name=""/>
        <dsp:cNvSpPr/>
      </dsp:nvSpPr>
      <dsp:spPr>
        <a:xfrm>
          <a:off x="3051954" y="1739769"/>
          <a:ext cx="1905260" cy="19052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THEMES</a:t>
          </a:r>
          <a:endParaRPr lang="en-GB" sz="2600" kern="1200" dirty="0"/>
        </a:p>
      </dsp:txBody>
      <dsp:txXfrm>
        <a:off x="3330973" y="2018788"/>
        <a:ext cx="1347222" cy="1347222"/>
      </dsp:txXfrm>
    </dsp:sp>
    <dsp:sp modelId="{DF02849E-F8A4-4099-8841-5BB18A7AD236}">
      <dsp:nvSpPr>
        <dsp:cNvPr id="0" name=""/>
        <dsp:cNvSpPr/>
      </dsp:nvSpPr>
      <dsp:spPr>
        <a:xfrm>
          <a:off x="3337743" y="2449"/>
          <a:ext cx="1333682" cy="13336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Acceptance of legal firearms</a:t>
          </a:r>
          <a:endParaRPr lang="en-GB" sz="1400" kern="1200" dirty="0"/>
        </a:p>
      </dsp:txBody>
      <dsp:txXfrm>
        <a:off x="3533056" y="197762"/>
        <a:ext cx="943056" cy="943056"/>
      </dsp:txXfrm>
    </dsp:sp>
    <dsp:sp modelId="{FB4EF4C6-8C3C-42B2-9D70-DA42506792EA}">
      <dsp:nvSpPr>
        <dsp:cNvPr id="0" name=""/>
        <dsp:cNvSpPr/>
      </dsp:nvSpPr>
      <dsp:spPr>
        <a:xfrm>
          <a:off x="5677166" y="2057406"/>
          <a:ext cx="1485722" cy="13336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Solution to gun violence</a:t>
          </a:r>
          <a:endParaRPr lang="en-GB" sz="1400" kern="1200" dirty="0"/>
        </a:p>
      </dsp:txBody>
      <dsp:txXfrm>
        <a:off x="5894745" y="2252719"/>
        <a:ext cx="1050564" cy="943056"/>
      </dsp:txXfrm>
    </dsp:sp>
    <dsp:sp modelId="{B0A37D7D-4DFD-4962-8A10-AB66A289BA57}">
      <dsp:nvSpPr>
        <dsp:cNvPr id="0" name=""/>
        <dsp:cNvSpPr/>
      </dsp:nvSpPr>
      <dsp:spPr>
        <a:xfrm>
          <a:off x="3337743" y="4048667"/>
          <a:ext cx="1333682" cy="13336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Community self-help</a:t>
          </a:r>
          <a:endParaRPr lang="en-GB" sz="1400" kern="1200" dirty="0"/>
        </a:p>
      </dsp:txBody>
      <dsp:txXfrm>
        <a:off x="3533056" y="4243980"/>
        <a:ext cx="943056" cy="943056"/>
      </dsp:txXfrm>
    </dsp:sp>
    <dsp:sp modelId="{FE490B2C-F7EE-4F62-84C8-8836E71CC202}">
      <dsp:nvSpPr>
        <dsp:cNvPr id="0" name=""/>
        <dsp:cNvSpPr/>
      </dsp:nvSpPr>
      <dsp:spPr>
        <a:xfrm>
          <a:off x="925645" y="1721345"/>
          <a:ext cx="2111659" cy="19421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Poverty and weak implementation of the law.</a:t>
          </a:r>
          <a:endParaRPr lang="en-GB" sz="1400" kern="1200" dirty="0"/>
        </a:p>
      </dsp:txBody>
      <dsp:txXfrm>
        <a:off x="1234890" y="2005760"/>
        <a:ext cx="1493169" cy="13732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80323-31EC-4C99-A562-A60F5C7346F9}">
      <dsp:nvSpPr>
        <dsp:cNvPr id="0" name=""/>
        <dsp:cNvSpPr/>
      </dsp:nvSpPr>
      <dsp:spPr>
        <a:xfrm>
          <a:off x="3344949" y="1350183"/>
          <a:ext cx="1440180" cy="2156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Acceptance of legal firearms.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/>
        </a:p>
      </dsp:txBody>
      <dsp:txXfrm>
        <a:off x="3415253" y="1420487"/>
        <a:ext cx="1299572" cy="2015917"/>
      </dsp:txXfrm>
    </dsp:sp>
    <dsp:sp modelId="{05A1F61D-B294-4D79-ABCE-957B947A1B5A}">
      <dsp:nvSpPr>
        <dsp:cNvPr id="0" name=""/>
        <dsp:cNvSpPr/>
      </dsp:nvSpPr>
      <dsp:spPr>
        <a:xfrm rot="16367446">
          <a:off x="4057118" y="1286680"/>
          <a:ext cx="1271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7156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101C18-4E01-40D2-BAB1-38E247362878}">
      <dsp:nvSpPr>
        <dsp:cNvPr id="0" name=""/>
        <dsp:cNvSpPr/>
      </dsp:nvSpPr>
      <dsp:spPr>
        <a:xfrm>
          <a:off x="1747008" y="258257"/>
          <a:ext cx="4800605" cy="964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Lenient enforcement of existing gun laws was problematic</a:t>
          </a:r>
          <a:endParaRPr lang="en-GB" sz="2400" kern="1200" dirty="0"/>
        </a:p>
      </dsp:txBody>
      <dsp:txXfrm>
        <a:off x="1794112" y="305361"/>
        <a:ext cx="4706397" cy="870712"/>
      </dsp:txXfrm>
    </dsp:sp>
    <dsp:sp modelId="{3C92202C-85C9-4791-9F79-172FC442A763}">
      <dsp:nvSpPr>
        <dsp:cNvPr id="0" name=""/>
        <dsp:cNvSpPr/>
      </dsp:nvSpPr>
      <dsp:spPr>
        <a:xfrm rot="2353471">
          <a:off x="4685150" y="3296836"/>
          <a:ext cx="8874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7422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1C9E0-40E7-4D56-97D5-530DD0F073A0}">
      <dsp:nvSpPr>
        <dsp:cNvPr id="0" name=""/>
        <dsp:cNvSpPr/>
      </dsp:nvSpPr>
      <dsp:spPr>
        <a:xfrm>
          <a:off x="4095058" y="3577422"/>
          <a:ext cx="3937146" cy="964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Gun distribution was problematic when inadequate regulation existed.</a:t>
          </a:r>
          <a:endParaRPr lang="en-GB" sz="2000" kern="1200" dirty="0"/>
        </a:p>
      </dsp:txBody>
      <dsp:txXfrm>
        <a:off x="4142162" y="3624526"/>
        <a:ext cx="3842938" cy="870712"/>
      </dsp:txXfrm>
    </dsp:sp>
    <dsp:sp modelId="{DE8C3816-C832-4149-AA3F-8CBD6230AD87}">
      <dsp:nvSpPr>
        <dsp:cNvPr id="0" name=""/>
        <dsp:cNvSpPr/>
      </dsp:nvSpPr>
      <dsp:spPr>
        <a:xfrm rot="8292086">
          <a:off x="2555075" y="3373861"/>
          <a:ext cx="9050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5045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CFFB1-2B68-4978-B6CD-C56C5CC711A8}">
      <dsp:nvSpPr>
        <dsp:cNvPr id="0" name=""/>
        <dsp:cNvSpPr/>
      </dsp:nvSpPr>
      <dsp:spPr>
        <a:xfrm>
          <a:off x="404216" y="3675474"/>
          <a:ext cx="3457590" cy="9606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Times New Roman" pitchFamily="18" charset="0"/>
              <a:cs typeface="Times New Roman" pitchFamily="18" charset="0"/>
            </a:rPr>
            <a:t>Production and legal ownership not a problem.</a:t>
          </a:r>
          <a:endParaRPr lang="en-GB" sz="2300" kern="1200" dirty="0"/>
        </a:p>
      </dsp:txBody>
      <dsp:txXfrm>
        <a:off x="451110" y="3722368"/>
        <a:ext cx="3363802" cy="866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0CE5BF-947C-4E17-B0A2-A6CDF7972119}">
      <dsp:nvSpPr>
        <dsp:cNvPr id="0" name=""/>
        <dsp:cNvSpPr/>
      </dsp:nvSpPr>
      <dsp:spPr>
        <a:xfrm>
          <a:off x="3067048" y="0"/>
          <a:ext cx="2286000" cy="2286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Widespread poverty.</a:t>
          </a:r>
          <a:endParaRPr lang="en-GB" sz="1400" kern="1200" dirty="0"/>
        </a:p>
      </dsp:txBody>
      <dsp:txXfrm>
        <a:off x="3638548" y="1143000"/>
        <a:ext cx="1143000" cy="1143000"/>
      </dsp:txXfrm>
    </dsp:sp>
    <dsp:sp modelId="{657344C5-3D6A-4AAC-A865-18035921025F}">
      <dsp:nvSpPr>
        <dsp:cNvPr id="0" name=""/>
        <dsp:cNvSpPr/>
      </dsp:nvSpPr>
      <dsp:spPr>
        <a:xfrm>
          <a:off x="1543051" y="2286000"/>
          <a:ext cx="3047992" cy="2286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Weak implementation  of  law.</a:t>
          </a:r>
          <a:endParaRPr lang="en-GB" sz="1400" kern="1200" dirty="0"/>
        </a:p>
      </dsp:txBody>
      <dsp:txXfrm>
        <a:off x="2305049" y="3429000"/>
        <a:ext cx="1523996" cy="1143000"/>
      </dsp:txXfrm>
    </dsp:sp>
    <dsp:sp modelId="{2771718D-B97A-43D2-B84A-A64022AA768A}">
      <dsp:nvSpPr>
        <dsp:cNvPr id="0" name=""/>
        <dsp:cNvSpPr/>
      </dsp:nvSpPr>
      <dsp:spPr>
        <a:xfrm rot="10800000">
          <a:off x="3067048" y="2286000"/>
          <a:ext cx="2286000" cy="2286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Increased gun crimes.</a:t>
          </a:r>
          <a:endParaRPr lang="en-GB" sz="1600" kern="1200" dirty="0"/>
        </a:p>
      </dsp:txBody>
      <dsp:txXfrm rot="10800000">
        <a:off x="3638548" y="2286000"/>
        <a:ext cx="1143000" cy="1143000"/>
      </dsp:txXfrm>
    </dsp:sp>
    <dsp:sp modelId="{B260D0A7-A0FC-45A7-A67C-0A8FCCE76B86}">
      <dsp:nvSpPr>
        <dsp:cNvPr id="0" name=""/>
        <dsp:cNvSpPr/>
      </dsp:nvSpPr>
      <dsp:spPr>
        <a:xfrm>
          <a:off x="3867148" y="2286000"/>
          <a:ext cx="2971800" cy="2286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Black markets availability.</a:t>
          </a:r>
          <a:endParaRPr lang="en-GB" sz="1700" kern="1200" dirty="0"/>
        </a:p>
      </dsp:txBody>
      <dsp:txXfrm>
        <a:off x="4610098" y="3429000"/>
        <a:ext cx="1485900" cy="1143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FDED4-7905-4C5C-BC0A-8715309D9A2E}">
      <dsp:nvSpPr>
        <dsp:cNvPr id="0" name=""/>
        <dsp:cNvSpPr/>
      </dsp:nvSpPr>
      <dsp:spPr>
        <a:xfrm>
          <a:off x="3950970" y="2160270"/>
          <a:ext cx="2640330" cy="264033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Community initiatives to educate and help potential offenders.</a:t>
          </a:r>
          <a:endParaRPr lang="en-GB" sz="1200" kern="1200" dirty="0"/>
        </a:p>
      </dsp:txBody>
      <dsp:txXfrm>
        <a:off x="4481794" y="2778755"/>
        <a:ext cx="1578682" cy="1357184"/>
      </dsp:txXfrm>
    </dsp:sp>
    <dsp:sp modelId="{7F33FF56-82FC-4D95-8FC4-91DF2D31A6C3}">
      <dsp:nvSpPr>
        <dsp:cNvPr id="0" name=""/>
        <dsp:cNvSpPr/>
      </dsp:nvSpPr>
      <dsp:spPr>
        <a:xfrm>
          <a:off x="2414778" y="1536192"/>
          <a:ext cx="1920240" cy="192024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Community  policing.</a:t>
          </a:r>
          <a:endParaRPr lang="en-GB" sz="1200" kern="1200" dirty="0"/>
        </a:p>
      </dsp:txBody>
      <dsp:txXfrm>
        <a:off x="2898204" y="2022540"/>
        <a:ext cx="953388" cy="947544"/>
      </dsp:txXfrm>
    </dsp:sp>
    <dsp:sp modelId="{1D94FBA4-6409-4CF1-BE15-5FAA631494F6}">
      <dsp:nvSpPr>
        <dsp:cNvPr id="0" name=""/>
        <dsp:cNvSpPr/>
      </dsp:nvSpPr>
      <dsp:spPr>
        <a:xfrm rot="20700000">
          <a:off x="3490308" y="211422"/>
          <a:ext cx="1881443" cy="188144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Community policing.</a:t>
          </a:r>
          <a:endParaRPr lang="en-GB" sz="1200" kern="1200" dirty="0"/>
        </a:p>
      </dsp:txBody>
      <dsp:txXfrm rot="-20700000">
        <a:off x="3902964" y="624077"/>
        <a:ext cx="1056132" cy="1056132"/>
      </dsp:txXfrm>
    </dsp:sp>
    <dsp:sp modelId="{2E7C6B82-6D88-4D13-904A-ED1802E62655}">
      <dsp:nvSpPr>
        <dsp:cNvPr id="0" name=""/>
        <dsp:cNvSpPr/>
      </dsp:nvSpPr>
      <dsp:spPr>
        <a:xfrm>
          <a:off x="3754657" y="1758021"/>
          <a:ext cx="3379622" cy="3379622"/>
        </a:xfrm>
        <a:prstGeom prst="circularArrow">
          <a:avLst>
            <a:gd name="adj1" fmla="val 4687"/>
            <a:gd name="adj2" fmla="val 299029"/>
            <a:gd name="adj3" fmla="val 2528961"/>
            <a:gd name="adj4" fmla="val 1583398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FD763F-54FF-4CDA-A82A-8AD27432D009}">
      <dsp:nvSpPr>
        <dsp:cNvPr id="0" name=""/>
        <dsp:cNvSpPr/>
      </dsp:nvSpPr>
      <dsp:spPr>
        <a:xfrm>
          <a:off x="2074707" y="1108713"/>
          <a:ext cx="2455506" cy="245550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907AE-F08C-4185-A2F3-1DA9C0C34957}">
      <dsp:nvSpPr>
        <dsp:cNvPr id="0" name=""/>
        <dsp:cNvSpPr/>
      </dsp:nvSpPr>
      <dsp:spPr>
        <a:xfrm>
          <a:off x="3055111" y="-203286"/>
          <a:ext cx="2647530" cy="264753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8BC55-61B5-4A04-A1D1-26B947AE11C9}">
      <dsp:nvSpPr>
        <dsp:cNvPr id="0" name=""/>
        <dsp:cNvSpPr/>
      </dsp:nvSpPr>
      <dsp:spPr>
        <a:xfrm rot="2561199">
          <a:off x="3578364" y="3247302"/>
          <a:ext cx="713607" cy="47109"/>
        </a:xfrm>
        <a:custGeom>
          <a:avLst/>
          <a:gdLst/>
          <a:ahLst/>
          <a:cxnLst/>
          <a:rect l="0" t="0" r="0" b="0"/>
          <a:pathLst>
            <a:path>
              <a:moveTo>
                <a:pt x="0" y="23554"/>
              </a:moveTo>
              <a:lnTo>
                <a:pt x="713607" y="2355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8DC1BC-1CAA-417A-9A88-AB241CB1D479}">
      <dsp:nvSpPr>
        <dsp:cNvPr id="0" name=""/>
        <dsp:cNvSpPr/>
      </dsp:nvSpPr>
      <dsp:spPr>
        <a:xfrm>
          <a:off x="3672891" y="2277901"/>
          <a:ext cx="910581" cy="47109"/>
        </a:xfrm>
        <a:custGeom>
          <a:avLst/>
          <a:gdLst/>
          <a:ahLst/>
          <a:cxnLst/>
          <a:rect l="0" t="0" r="0" b="0"/>
          <a:pathLst>
            <a:path>
              <a:moveTo>
                <a:pt x="0" y="23554"/>
              </a:moveTo>
              <a:lnTo>
                <a:pt x="910581" y="2355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F28274-053C-4149-9025-51D1E94AD153}">
      <dsp:nvSpPr>
        <dsp:cNvPr id="0" name=""/>
        <dsp:cNvSpPr/>
      </dsp:nvSpPr>
      <dsp:spPr>
        <a:xfrm rot="19105919">
          <a:off x="3568202" y="1302580"/>
          <a:ext cx="831420" cy="47109"/>
        </a:xfrm>
        <a:custGeom>
          <a:avLst/>
          <a:gdLst/>
          <a:ahLst/>
          <a:cxnLst/>
          <a:rect l="0" t="0" r="0" b="0"/>
          <a:pathLst>
            <a:path>
              <a:moveTo>
                <a:pt x="0" y="23554"/>
              </a:moveTo>
              <a:lnTo>
                <a:pt x="831420" y="2355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435FA-422F-4A8E-A251-4759225B02F3}">
      <dsp:nvSpPr>
        <dsp:cNvPr id="0" name=""/>
        <dsp:cNvSpPr/>
      </dsp:nvSpPr>
      <dsp:spPr>
        <a:xfrm>
          <a:off x="0" y="1142993"/>
          <a:ext cx="4274138" cy="225355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7C361-4D9C-4573-811D-950222DD5FC4}">
      <dsp:nvSpPr>
        <dsp:cNvPr id="0" name=""/>
        <dsp:cNvSpPr/>
      </dsp:nvSpPr>
      <dsp:spPr>
        <a:xfrm>
          <a:off x="4136084" y="1002"/>
          <a:ext cx="1261557" cy="12615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Ban on assault weapons</a:t>
          </a:r>
          <a:endParaRPr lang="en-GB" sz="1200" kern="1200" dirty="0"/>
        </a:p>
      </dsp:txBody>
      <dsp:txXfrm>
        <a:off x="4320835" y="185753"/>
        <a:ext cx="892055" cy="892055"/>
      </dsp:txXfrm>
    </dsp:sp>
    <dsp:sp modelId="{D5A2970D-4857-4F80-9D31-0DB3ECE07974}">
      <dsp:nvSpPr>
        <dsp:cNvPr id="0" name=""/>
        <dsp:cNvSpPr/>
      </dsp:nvSpPr>
      <dsp:spPr>
        <a:xfrm>
          <a:off x="4583472" y="1670677"/>
          <a:ext cx="1261557" cy="12615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Enactment of new gun laws</a:t>
          </a:r>
          <a:endParaRPr lang="en-GB" sz="1200" kern="1200" dirty="0"/>
        </a:p>
      </dsp:txBody>
      <dsp:txXfrm>
        <a:off x="4768223" y="1855428"/>
        <a:ext cx="892055" cy="892055"/>
      </dsp:txXfrm>
    </dsp:sp>
    <dsp:sp modelId="{01FDE175-B7C4-440C-B766-E49AB818C450}">
      <dsp:nvSpPr>
        <dsp:cNvPr id="0" name=""/>
        <dsp:cNvSpPr/>
      </dsp:nvSpPr>
      <dsp:spPr>
        <a:xfrm>
          <a:off x="4018335" y="3295064"/>
          <a:ext cx="1352133" cy="1352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Stricter enforcement of laws</a:t>
          </a:r>
          <a:endParaRPr lang="en-GB" sz="1200" kern="1200" dirty="0"/>
        </a:p>
      </dsp:txBody>
      <dsp:txXfrm>
        <a:off x="4216350" y="3493079"/>
        <a:ext cx="956103" cy="956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57B51-CF97-482C-8368-7258945B1AA8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140CF-6366-4416-8C70-E4D3545FD6A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9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140CF-6366-4416-8C70-E4D3545FD6AA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7180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755009D-A9AC-4231-B2E5-C51B4436B5AE}" type="datetimeFigureOut">
              <a:rPr lang="en-GB" smtClean="0"/>
              <a:t>13/04/2018</a:t>
            </a:fld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DOCTORAL FINAL DEFENSE.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TITLE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46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Chair: Dr.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2nd committee member: Dr. 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URR: Dr. </a:t>
            </a:r>
          </a:p>
          <a:p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Thanks to faculty members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63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3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Gun violence is a complex threat that affects small communities, large cities and also nationwide which results to casualties.</a:t>
            </a:r>
          </a:p>
          <a:p>
            <a:r>
              <a:rPr lang="en-US" sz="33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Gun violence usually has several harmful effects to the youth of a country such as lose of close friends and relatives.</a:t>
            </a:r>
          </a:p>
          <a:p>
            <a:r>
              <a:rPr lang="en-US" sz="33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Children in areas with high rates of gun violence are also affected mentally by the aftermath of gun violence.</a:t>
            </a:r>
          </a:p>
          <a:p>
            <a:r>
              <a:rPr lang="en-US" sz="33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The modern-day society is also dissatisfied with the way gun groups are praised which mostly occur among the youth.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Background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628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problem of gun violence continues to take place in high poverty stricken areas and compromise public safety despite the attributed criminal and personal unintended consequences and effects.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Problem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493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What are the perceptions of gun violence victims towards problems and solutions attributed with the production, distribution and ownership of guns?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Research Question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Social Contract Theory.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theory was first developed by Hobbes .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Hobbes came up with the idea of Social Contract Theory in 1651.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Social Contract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Theory  helped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research to make sound study decisions by following certain process and procedures.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dirty="0" smtClean="0">
                <a:latin typeface="Times New Roman" pitchFamily="18" charset="0"/>
                <a:ea typeface="ＭＳ Ｐゴシック" pitchFamily="34" charset="-128"/>
              </a:rPr>
              <a:t>Conceptual or Theoretical framework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014877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The research was a phenomenological qualitative study.</a:t>
            </a:r>
          </a:p>
          <a:p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This method allowed construction of accurate depictions from the different perspectives given by the gun violence victims.</a:t>
            </a:r>
          </a:p>
          <a:p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The selected research design for this study was qualitative design.</a:t>
            </a:r>
          </a:p>
          <a:p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This design allowed to lower the extent of having errors and bias as it enhances capturing of reasons, patterns and motives.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Design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091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samples used in the study were drawn from New Castle County, Delaware.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sample size consisted of 10 participants.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They had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witnessed shooting between gangs in their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neighborhood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the form of armed robbery.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couple of participants had experienced use of gun associated with home violence,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suicide.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Perceptions collected represented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three generations of Americans, the baby boomer, generation x, and generation y</a:t>
            </a: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Participants and sample size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08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Semi-structured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interview was conducted with each of the 10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participants.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Interviews were conducted in private rooms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interviews were audio-recorded using a digital recording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device.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There were no variations in the data collection plan described 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chapter 3.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 unusual circumstances were encountered during data collection.  </a:t>
            </a: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Data Collection Technique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851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Recorded interviews were transcribed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verbatim.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transcriptions were uploaded into NVivo 11 software and analyzed thematically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analyzed using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six-step procedure for thematic analysis developed by Braun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Clarke.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due to their availability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only two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participants were able to provide feedback on the validation and credibility of 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data.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two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were able to relate to the identified themes and acknowledged the validity of the findings.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 Analysis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743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Analysis of the Findings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75879684"/>
              </p:ext>
            </p:extLst>
          </p:nvPr>
        </p:nvGraphicFramePr>
        <p:xfrm>
          <a:off x="762000" y="1143000"/>
          <a:ext cx="7696200" cy="538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9828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four themes identified from the data were: 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Acceptance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legal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firearms.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overty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weak implementation of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law.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Community self-help.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Solution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gun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violence.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Production and legal ownership of guns were not recognized as problems.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Gun distribution was problematic when inadequate regulation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enforcement allowed firearms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be acquired by persons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likely to commit gun violence.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Analysis of the Findings</a:t>
            </a:r>
          </a:p>
        </p:txBody>
      </p:sp>
    </p:spTree>
    <p:extLst>
      <p:ext uri="{BB962C8B-B14F-4D97-AF65-F5344CB8AC3E}">
        <p14:creationId xmlns:p14="http://schemas.microsoft.com/office/powerpoint/2010/main" val="1319976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Analysis of the Findings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Theme1: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Acceptance of legal firearms.</a:t>
            </a:r>
          </a:p>
          <a:p>
            <a:pPr marL="109728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901114215"/>
              </p:ext>
            </p:extLst>
          </p:nvPr>
        </p:nvGraphicFramePr>
        <p:xfrm>
          <a:off x="457200" y="2057400"/>
          <a:ext cx="8534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6203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Criminals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the mentally ill, and domestic abusers as groups with a heightened propensity to commit 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violence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Widespread poverty, ineffective gun regulations, and ineffective enforcement of existing laws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Expressed solutions to gun violence included community initiatives designed to educate and help potential offenders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Develop a culture of vigilance.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Increased collaboration between citizens and law enforcement.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744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Theme 2: Poverty and weak implementation of law.</a:t>
            </a:r>
          </a:p>
          <a:p>
            <a:pPr marL="109728" indent="0">
              <a:buNone/>
            </a:pP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Analysis of the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Findings.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94382577"/>
              </p:ext>
            </p:extLst>
          </p:nvPr>
        </p:nvGraphicFramePr>
        <p:xfrm>
          <a:off x="457200" y="2362200"/>
          <a:ext cx="8382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8036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Neighbourhood watches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Encouragement of cooperation with police in crime prevention and detection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Increased public awareness both risks associated with firearms and of indications that an individual was at risk of committing gun violence.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tricter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enforcement of existing laws and making gun laws tougher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929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Theme 3: Community self-help.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07689417"/>
              </p:ext>
            </p:extLst>
          </p:nvPr>
        </p:nvGraphicFramePr>
        <p:xfrm>
          <a:off x="381000" y="2057400"/>
          <a:ext cx="8382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3102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Stricter enforcement of existing laws was perceived as involving increased policing of neighborhoods where gun violence was prevalent and stricter enforcement of laws affecting gun dealers.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Tougher gun laws were perceived as including a ban on assault weaponry and a tightening of licensing requirements for gun owners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28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Theme 4: Solution to Gun Violence.</a:t>
            </a:r>
          </a:p>
          <a:p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24340495"/>
              </p:ext>
            </p:extLst>
          </p:nvPr>
        </p:nvGraphicFramePr>
        <p:xfrm>
          <a:off x="304800" y="2209800"/>
          <a:ext cx="8610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4465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All participants in the study viewed gun manufacturing and legal gun ownership as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acceptable.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contrast with the literature that seemed to present extreme views on 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issue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participants differed with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existing public demand for reforming 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laws.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finding are in contrast with findings of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Mann and Michel (2016)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do findings relate to the literature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349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Gun violence and frequency of mass shooting events are consistently on the rise.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Corlin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(2001) reported a consistent rise in gun violence-related deaths over past two decades.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similar trend is reported by Tonry (2013) who predicted the trend to continue growing if measures were not taken to control gun distribution.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two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provide show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increasing 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since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1980s, with minimal changes made in the gun control policies from lawmaking perspective.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How do findings relate to theoretical framework</a:t>
            </a:r>
            <a:endParaRPr lang="en-GB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115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Establishment of 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grassroots system focused on uplifting the living conditions at a community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level.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Longitudinal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research in a similar research area be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conducted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study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effectiveness of this approach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qualitative approach be taken to socialize this approach with various communities across the nation.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xploring the acceptance level of this approach among communities that do not have a history of gun violence but have experienced events of the mass shooting.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Section 4: Recommended Solutions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12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In order to protect society, actions must be taken at various levels.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Politicians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pressure groups can continue pursuing implementation of stricter 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laws.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un experts can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conduct seminars and provide gun-safety training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Social organizations can deploy programs to uplift social conditions susceptible to gun violence at the individual and community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level.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How do findings relate to professional social work practice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828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Grass-root activism may be necessary to create awareness about the concepts shared by the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participants.</a:t>
            </a:r>
          </a:p>
          <a:p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Formation 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of volunteer committees at the community level to run a test implementation of a coordinated effort to turn around the violence-ridden gun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neighborhood.</a:t>
            </a:r>
          </a:p>
          <a:p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Create 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a general awareness about the experiences of communities who have had prolonged exposure to gun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violence</a:t>
            </a:r>
          </a:p>
          <a:p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Awareness about what measures such communities would like to take to mitigate the risks they continuously face at the hands of irresponsible gun sellers, and gun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owners.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What implications do the findings have for social change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22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Knowledge attained from this research can be useful to the following stakeholders: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Federal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can benefit in implementing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more stringent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regulation.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ommunities will get awareness about what measures to take to mitigate the risks.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Gun sellers and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owners in developing right protocols for selling and handling of guns.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Media will get more accurate results to disseminate to their audience regarding gun violence.</a:t>
            </a:r>
          </a:p>
          <a:p>
            <a:pPr marL="109728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Recommendations for action</a:t>
            </a:r>
            <a:endParaRPr lang="en-GB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919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Security agencies when formulating strategies to cope gun violence.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Public health sectors who perform background checks to gun holders.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Future researchers who may intend to extend the study on gun violence.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Recommendations </a:t>
            </a:r>
            <a:r>
              <a:rPr lang="en-GB" sz="4400" dirty="0">
                <a:latin typeface="Times New Roman" pitchFamily="18" charset="0"/>
                <a:cs typeface="Times New Roman" pitchFamily="18" charset="0"/>
              </a:rPr>
              <a:t>for action</a:t>
            </a:r>
          </a:p>
        </p:txBody>
      </p:sp>
    </p:spTree>
    <p:extLst>
      <p:ext uri="{BB962C8B-B14F-4D97-AF65-F5344CB8AC3E}">
        <p14:creationId xmlns:p14="http://schemas.microsoft.com/office/powerpoint/2010/main" val="3068888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Chair: </a:t>
            </a:r>
            <a:r>
              <a:rPr lang="en-GB" sz="2800" err="1" smtClean="0"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2nd committee member: Dr. 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URR: Dr. </a:t>
            </a:r>
          </a:p>
          <a:p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Questions?</a:t>
            </a:r>
          </a:p>
          <a:p>
            <a:pPr marL="109728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Thank you and questions</a:t>
            </a:r>
            <a:endParaRPr lang="en-GB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117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1302</TotalTime>
  <Words>1382</Words>
  <Application>Microsoft Office PowerPoint</Application>
  <PresentationFormat>On-screen Show (4:3)</PresentationFormat>
  <Paragraphs>158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Concourse</vt:lpstr>
      <vt:lpstr>DOCTORAL FINAL DEFENSE.</vt:lpstr>
      <vt:lpstr>Thanks to faculty members</vt:lpstr>
      <vt:lpstr>Background</vt:lpstr>
      <vt:lpstr>Problem Statement</vt:lpstr>
      <vt:lpstr>Research Question</vt:lpstr>
      <vt:lpstr>Conceptual or Theoretical framework </vt:lpstr>
      <vt:lpstr>Design </vt:lpstr>
      <vt:lpstr>Participants and sample size</vt:lpstr>
      <vt:lpstr>Data Collection Technique </vt:lpstr>
      <vt:lpstr>Data Analysis</vt:lpstr>
      <vt:lpstr> Analysis of the Findings</vt:lpstr>
      <vt:lpstr>Analysis of the Findings</vt:lpstr>
      <vt:lpstr>Analysis of the Findings</vt:lpstr>
      <vt:lpstr>Analysis of the Findings</vt:lpstr>
      <vt:lpstr>Analysis of the Findings.</vt:lpstr>
      <vt:lpstr>Analysis of the Findings</vt:lpstr>
      <vt:lpstr>Analysis of the Findings</vt:lpstr>
      <vt:lpstr>Analysis of the Findings</vt:lpstr>
      <vt:lpstr>Analysis of the Findings</vt:lpstr>
      <vt:lpstr>How do findings relate to the literature</vt:lpstr>
      <vt:lpstr>How do findings relate to theoretical framework</vt:lpstr>
      <vt:lpstr>Section 4: Recommended Solutions</vt:lpstr>
      <vt:lpstr>How do findings relate to professional social work practice</vt:lpstr>
      <vt:lpstr>What implications do the findings have for social change</vt:lpstr>
      <vt:lpstr>Recommendations for action</vt:lpstr>
      <vt:lpstr>Recommendations for action</vt:lpstr>
      <vt:lpstr>Thank you and 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DOCTORAL FINAL DEFENSE.</dc:title>
  <dc:creator>ZACK</dc:creator>
  <cp:lastModifiedBy>ZACK</cp:lastModifiedBy>
  <cp:revision>45</cp:revision>
  <dcterms:created xsi:type="dcterms:W3CDTF">2018-04-12T16:32:56Z</dcterms:created>
  <dcterms:modified xsi:type="dcterms:W3CDTF">2018-04-13T18:43:06Z</dcterms:modified>
</cp:coreProperties>
</file>